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5" r:id="rId1"/>
    <p:sldMasterId id="2147483987" r:id="rId2"/>
  </p:sldMasterIdLst>
  <p:notesMasterIdLst>
    <p:notesMasterId r:id="rId92"/>
  </p:notesMasterIdLst>
  <p:handoutMasterIdLst>
    <p:handoutMasterId r:id="rId93"/>
  </p:handoutMasterIdLst>
  <p:sldIdLst>
    <p:sldId id="325" r:id="rId3"/>
    <p:sldId id="375" r:id="rId4"/>
    <p:sldId id="373" r:id="rId5"/>
    <p:sldId id="372" r:id="rId6"/>
    <p:sldId id="374" r:id="rId7"/>
    <p:sldId id="354" r:id="rId8"/>
    <p:sldId id="353" r:id="rId9"/>
    <p:sldId id="355" r:id="rId10"/>
    <p:sldId id="356" r:id="rId11"/>
    <p:sldId id="357" r:id="rId12"/>
    <p:sldId id="358" r:id="rId13"/>
    <p:sldId id="359" r:id="rId14"/>
    <p:sldId id="360" r:id="rId15"/>
    <p:sldId id="361" r:id="rId16"/>
    <p:sldId id="362" r:id="rId17"/>
    <p:sldId id="363" r:id="rId18"/>
    <p:sldId id="364" r:id="rId19"/>
    <p:sldId id="365" r:id="rId20"/>
    <p:sldId id="366" r:id="rId21"/>
    <p:sldId id="376" r:id="rId22"/>
    <p:sldId id="368" r:id="rId23"/>
    <p:sldId id="369" r:id="rId24"/>
    <p:sldId id="326" r:id="rId25"/>
    <p:sldId id="327" r:id="rId26"/>
    <p:sldId id="292" r:id="rId27"/>
    <p:sldId id="324" r:id="rId28"/>
    <p:sldId id="320" r:id="rId29"/>
    <p:sldId id="328" r:id="rId30"/>
    <p:sldId id="329" r:id="rId31"/>
    <p:sldId id="330" r:id="rId32"/>
    <p:sldId id="331" r:id="rId33"/>
    <p:sldId id="318" r:id="rId34"/>
    <p:sldId id="332" r:id="rId35"/>
    <p:sldId id="397" r:id="rId36"/>
    <p:sldId id="258" r:id="rId37"/>
    <p:sldId id="370" r:id="rId38"/>
    <p:sldId id="260" r:id="rId39"/>
    <p:sldId id="334" r:id="rId40"/>
    <p:sldId id="313" r:id="rId41"/>
    <p:sldId id="261" r:id="rId42"/>
    <p:sldId id="262" r:id="rId43"/>
    <p:sldId id="275" r:id="rId44"/>
    <p:sldId id="286" r:id="rId45"/>
    <p:sldId id="303" r:id="rId46"/>
    <p:sldId id="276" r:id="rId47"/>
    <p:sldId id="350" r:id="rId48"/>
    <p:sldId id="264" r:id="rId49"/>
    <p:sldId id="349" r:id="rId50"/>
    <p:sldId id="371" r:id="rId51"/>
    <p:sldId id="333" r:id="rId52"/>
    <p:sldId id="265" r:id="rId53"/>
    <p:sldId id="377" r:id="rId54"/>
    <p:sldId id="297" r:id="rId55"/>
    <p:sldId id="266" r:id="rId56"/>
    <p:sldId id="293" r:id="rId57"/>
    <p:sldId id="307" r:id="rId58"/>
    <p:sldId id="378" r:id="rId59"/>
    <p:sldId id="314" r:id="rId60"/>
    <p:sldId id="379" r:id="rId61"/>
    <p:sldId id="380" r:id="rId62"/>
    <p:sldId id="381" r:id="rId63"/>
    <p:sldId id="382" r:id="rId64"/>
    <p:sldId id="383" r:id="rId65"/>
    <p:sldId id="384" r:id="rId66"/>
    <p:sldId id="385" r:id="rId67"/>
    <p:sldId id="386" r:id="rId68"/>
    <p:sldId id="387" r:id="rId69"/>
    <p:sldId id="388" r:id="rId70"/>
    <p:sldId id="389" r:id="rId71"/>
    <p:sldId id="390" r:id="rId72"/>
    <p:sldId id="391" r:id="rId73"/>
    <p:sldId id="392" r:id="rId74"/>
    <p:sldId id="393" r:id="rId75"/>
    <p:sldId id="394" r:id="rId76"/>
    <p:sldId id="395" r:id="rId77"/>
    <p:sldId id="396" r:id="rId78"/>
    <p:sldId id="335" r:id="rId79"/>
    <p:sldId id="338" r:id="rId80"/>
    <p:sldId id="337" r:id="rId81"/>
    <p:sldId id="348" r:id="rId82"/>
    <p:sldId id="339" r:id="rId83"/>
    <p:sldId id="340" r:id="rId84"/>
    <p:sldId id="341" r:id="rId85"/>
    <p:sldId id="336" r:id="rId86"/>
    <p:sldId id="342" r:id="rId87"/>
    <p:sldId id="346" r:id="rId88"/>
    <p:sldId id="343" r:id="rId89"/>
    <p:sldId id="344" r:id="rId90"/>
    <p:sldId id="345"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FFFF"/>
    <a:srgbClr val="FF3300"/>
    <a:srgbClr val="66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varScale="1">
        <p:scale>
          <a:sx n="65" d="100"/>
          <a:sy n="65" d="100"/>
        </p:scale>
        <p:origin x="1320" y="40"/>
      </p:cViewPr>
      <p:guideLst>
        <p:guide orient="horz" pos="2160"/>
        <p:guide pos="2880"/>
      </p:guideLst>
    </p:cSldViewPr>
  </p:slideViewPr>
  <p:outlineViewPr>
    <p:cViewPr>
      <p:scale>
        <a:sx n="33" d="100"/>
        <a:sy n="33" d="100"/>
      </p:scale>
      <p:origin x="18" y="7314"/>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Contribution%</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6633-40CD-8E9A-6394AF26CCE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633-40CD-8E9A-6394AF26CCEF}"/>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6633-40CD-8E9A-6394AF26CCEF}"/>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633-40CD-8E9A-6394AF26CCEF}"/>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6633-40CD-8E9A-6394AF26CCEF}"/>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2-6633-40CD-8E9A-6394AF26CCEF}"/>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6633-40CD-8E9A-6394AF26CCEF}"/>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4-6633-40CD-8E9A-6394AF26CCEF}"/>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6633-40CD-8E9A-6394AF26CCEF}"/>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6-6633-40CD-8E9A-6394AF26CCEF}"/>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Specification</c:v>
                </c:pt>
                <c:pt idx="1">
                  <c:v>Design &amp; Implementation</c:v>
                </c:pt>
                <c:pt idx="2">
                  <c:v>Installation and Commissioning</c:v>
                </c:pt>
                <c:pt idx="3">
                  <c:v>Operation and Maintenance</c:v>
                </c:pt>
                <c:pt idx="4">
                  <c:v>Changes after Comissioning</c:v>
                </c:pt>
              </c:strCache>
            </c:strRef>
          </c:cat>
          <c:val>
            <c:numRef>
              <c:f>Sheet1!$B$2:$B$6</c:f>
              <c:numCache>
                <c:formatCode>0%</c:formatCode>
                <c:ptCount val="5"/>
                <c:pt idx="0">
                  <c:v>0.44</c:v>
                </c:pt>
                <c:pt idx="1">
                  <c:v>0.15</c:v>
                </c:pt>
                <c:pt idx="2">
                  <c:v>0.05</c:v>
                </c:pt>
                <c:pt idx="3">
                  <c:v>0.15</c:v>
                </c:pt>
                <c:pt idx="4">
                  <c:v>0.21</c:v>
                </c:pt>
              </c:numCache>
            </c:numRef>
          </c:val>
          <c:extLst>
            <c:ext xmlns:c16="http://schemas.microsoft.com/office/drawing/2014/chart" uri="{C3380CC4-5D6E-409C-BE32-E72D297353CC}">
              <c16:uniqueId val="{00000000-6633-40CD-8E9A-6394AF26CCE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491E1-50DD-4460-A470-F52B595C2A0D}" type="doc">
      <dgm:prSet loTypeId="urn:microsoft.com/office/officeart/2005/8/layout/cycle1" loCatId="cycle" qsTypeId="urn:microsoft.com/office/officeart/2005/8/quickstyle/simple1" qsCatId="simple" csTypeId="urn:microsoft.com/office/officeart/2005/8/colors/accent1_2" csCatId="accent1"/>
      <dgm:spPr/>
    </dgm:pt>
    <dgm:pt modelId="{C4769662-4C2A-4BF0-BFA6-7D189E99F96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noFill/>
              </a:ln>
              <a:solidFill>
                <a:srgbClr val="9966FF"/>
              </a:solidFill>
              <a:effectLst>
                <a:outerShdw blurRad="38100" dist="38100" dir="2700000" algn="tl">
                  <a:srgbClr val="C0C0C0"/>
                </a:outerShdw>
              </a:effectLst>
              <a:latin typeface="Arial" charset="0"/>
              <a:cs typeface="B Titr" pitchFamily="2" charset="-78"/>
            </a:rPr>
            <a:t>شناسایی</a:t>
          </a:r>
          <a:endParaRPr kumimoji="0" lang="en-GB" b="1" i="0" u="none" strike="noStrike" cap="none" normalizeH="0" baseline="0" dirty="0" smtClean="0">
            <a:ln>
              <a:noFill/>
            </a:ln>
            <a:solidFill>
              <a:srgbClr val="9966FF"/>
            </a:solidFill>
            <a:effectLst>
              <a:outerShdw blurRad="38100" dist="38100" dir="2700000" algn="tl">
                <a:srgbClr val="C0C0C0"/>
              </a:outerShdw>
            </a:effectLst>
            <a:latin typeface="Arial" charset="0"/>
            <a:cs typeface="B Titr" pitchFamily="2" charset="-78"/>
          </a:endParaRPr>
        </a:p>
      </dgm:t>
    </dgm:pt>
    <dgm:pt modelId="{01D3E8F3-9DC5-4BC8-9938-F9E94BB657DE}" type="parTrans" cxnId="{42CC69FE-A9A3-459B-B402-52F370DAA5FA}">
      <dgm:prSet/>
      <dgm:spPr/>
      <dgm:t>
        <a:bodyPr/>
        <a:lstStyle/>
        <a:p>
          <a:endParaRPr lang="en-US"/>
        </a:p>
      </dgm:t>
    </dgm:pt>
    <dgm:pt modelId="{D4DCCC55-96E3-4159-8A4B-7C5B54693018}" type="sibTrans" cxnId="{42CC69FE-A9A3-459B-B402-52F370DAA5FA}">
      <dgm:prSet/>
      <dgm:spPr/>
      <dgm:t>
        <a:bodyPr/>
        <a:lstStyle/>
        <a:p>
          <a:endParaRPr lang="en-US"/>
        </a:p>
      </dgm:t>
    </dgm:pt>
    <dgm:pt modelId="{A8FA39ED-D678-454C-A712-0FB3215356B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2"/>
              </a:solidFill>
              <a:effectLst>
                <a:outerShdw blurRad="38100" dist="38100" dir="2700000" algn="tl">
                  <a:srgbClr val="C0C0C0"/>
                </a:outerShdw>
              </a:effectLst>
              <a:latin typeface="Arial" charset="0"/>
              <a:cs typeface="B Titr" pitchFamily="2" charset="-78"/>
            </a:rPr>
            <a:t>ارزیابی</a:t>
          </a:r>
          <a:endParaRPr kumimoji="0" lang="en-GB" b="0" i="0" u="none" strike="noStrike" cap="none" normalizeH="0" baseline="0" dirty="0" smtClean="0">
            <a:ln>
              <a:noFill/>
            </a:ln>
            <a:solidFill>
              <a:schemeClr val="tx2"/>
            </a:solidFill>
            <a:effectLst>
              <a:outerShdw blurRad="38100" dist="38100" dir="2700000" algn="tl">
                <a:srgbClr val="C0C0C0"/>
              </a:outerShdw>
            </a:effectLst>
            <a:latin typeface="Arial" charset="0"/>
            <a:cs typeface="B Titr" pitchFamily="2" charset="-78"/>
          </a:endParaRPr>
        </a:p>
      </dgm:t>
    </dgm:pt>
    <dgm:pt modelId="{57CA4E1E-919B-4905-8981-3A28C0155E07}" type="parTrans" cxnId="{75941482-98C0-4F12-B4B3-97C6650F63A0}">
      <dgm:prSet/>
      <dgm:spPr/>
      <dgm:t>
        <a:bodyPr/>
        <a:lstStyle/>
        <a:p>
          <a:endParaRPr lang="en-US"/>
        </a:p>
      </dgm:t>
    </dgm:pt>
    <dgm:pt modelId="{AC94D3A8-7152-4ED5-AAB9-014BC7892BAA}" type="sibTrans" cxnId="{75941482-98C0-4F12-B4B3-97C6650F63A0}">
      <dgm:prSet/>
      <dgm:spPr/>
      <dgm:t>
        <a:bodyPr/>
        <a:lstStyle/>
        <a:p>
          <a:endParaRPr lang="en-US"/>
        </a:p>
      </dgm:t>
    </dgm:pt>
    <dgm:pt modelId="{1553423E-68AC-41CE-A077-32D16F50EB1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accent1"/>
              </a:solidFill>
              <a:effectLst>
                <a:outerShdw blurRad="38100" dist="38100" dir="2700000" algn="tl">
                  <a:srgbClr val="C0C0C0"/>
                </a:outerShdw>
              </a:effectLst>
              <a:latin typeface="Arial" charset="0"/>
              <a:cs typeface="B Titr" pitchFamily="2" charset="-78"/>
            </a:rPr>
            <a:t>کنترل</a:t>
          </a:r>
          <a:endParaRPr kumimoji="0" lang="en-GB" b="0" i="0" u="none" strike="noStrike" cap="none" normalizeH="0" baseline="0" dirty="0" smtClean="0">
            <a:ln>
              <a:noFill/>
            </a:ln>
            <a:solidFill>
              <a:schemeClr val="accent1"/>
            </a:solidFill>
            <a:effectLst>
              <a:outerShdw blurRad="38100" dist="38100" dir="2700000" algn="tl">
                <a:srgbClr val="C0C0C0"/>
              </a:outerShdw>
            </a:effectLst>
            <a:latin typeface="Arial" charset="0"/>
            <a:cs typeface="B Titr" pitchFamily="2" charset="-78"/>
          </a:endParaRPr>
        </a:p>
      </dgm:t>
    </dgm:pt>
    <dgm:pt modelId="{AB5AB848-5AAF-4B71-A662-AAE167C28C3C}" type="parTrans" cxnId="{67931DF1-AD4B-446F-AE65-33E012501ED1}">
      <dgm:prSet/>
      <dgm:spPr/>
      <dgm:t>
        <a:bodyPr/>
        <a:lstStyle/>
        <a:p>
          <a:endParaRPr lang="en-US"/>
        </a:p>
      </dgm:t>
    </dgm:pt>
    <dgm:pt modelId="{A2208252-B3FC-442F-A46B-A881CA1BC58E}" type="sibTrans" cxnId="{67931DF1-AD4B-446F-AE65-33E012501ED1}">
      <dgm:prSet/>
      <dgm:spPr/>
      <dgm:t>
        <a:bodyPr/>
        <a:lstStyle/>
        <a:p>
          <a:endParaRPr lang="en-US"/>
        </a:p>
      </dgm:t>
    </dgm:pt>
    <dgm:pt modelId="{A6A99AF4-3A37-404C-AE48-927A6984DC3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hlink"/>
              </a:solidFill>
              <a:effectLst>
                <a:outerShdw blurRad="38100" dist="38100" dir="2700000" algn="tl">
                  <a:srgbClr val="C0C0C0"/>
                </a:outerShdw>
              </a:effectLst>
              <a:latin typeface="Arial" charset="0"/>
              <a:cs typeface="B Titr" pitchFamily="2" charset="-78"/>
            </a:rPr>
            <a:t>نظارت و بازبینی</a:t>
          </a:r>
          <a:endParaRPr kumimoji="0" lang="en-GB" b="0" i="0" u="none" strike="noStrike" cap="none" normalizeH="0" baseline="0" dirty="0" smtClean="0">
            <a:ln>
              <a:noFill/>
            </a:ln>
            <a:solidFill>
              <a:schemeClr val="hlink"/>
            </a:solidFill>
            <a:effectLst>
              <a:outerShdw blurRad="38100" dist="38100" dir="2700000" algn="tl">
                <a:srgbClr val="C0C0C0"/>
              </a:outerShdw>
            </a:effectLst>
            <a:latin typeface="Arial" charset="0"/>
            <a:cs typeface="B Titr" pitchFamily="2" charset="-78"/>
          </a:endParaRPr>
        </a:p>
      </dgm:t>
    </dgm:pt>
    <dgm:pt modelId="{DC2B3010-F673-4053-8546-78DD5E6C878B}" type="parTrans" cxnId="{8579C841-C066-4EB1-B96C-EBA8DD113D62}">
      <dgm:prSet/>
      <dgm:spPr/>
      <dgm:t>
        <a:bodyPr/>
        <a:lstStyle/>
        <a:p>
          <a:endParaRPr lang="en-US"/>
        </a:p>
      </dgm:t>
    </dgm:pt>
    <dgm:pt modelId="{58237428-4BA8-424C-A82C-D8CCB23E2F66}" type="sibTrans" cxnId="{8579C841-C066-4EB1-B96C-EBA8DD113D62}">
      <dgm:prSet/>
      <dgm:spPr/>
      <dgm:t>
        <a:bodyPr/>
        <a:lstStyle/>
        <a:p>
          <a:endParaRPr lang="en-US"/>
        </a:p>
      </dgm:t>
    </dgm:pt>
    <dgm:pt modelId="{D879BE25-385D-454B-B083-D5334161F2A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rgbClr val="00FF00"/>
              </a:solidFill>
              <a:effectLst/>
              <a:latin typeface="Arial" charset="0"/>
              <a:cs typeface="B Titr" pitchFamily="2" charset="-78"/>
            </a:rPr>
            <a:t>برنامه ریزی</a:t>
          </a:r>
          <a:endParaRPr kumimoji="0" lang="en-GB" b="0" i="0" u="none" strike="noStrike" cap="none" normalizeH="0" baseline="0" dirty="0" smtClean="0">
            <a:ln>
              <a:noFill/>
            </a:ln>
            <a:solidFill>
              <a:srgbClr val="00FF00"/>
            </a:solidFill>
            <a:effectLst/>
            <a:latin typeface="Arial" charset="0"/>
            <a:cs typeface="B Titr" pitchFamily="2" charset="-78"/>
          </a:endParaRPr>
        </a:p>
      </dgm:t>
    </dgm:pt>
    <dgm:pt modelId="{0F0755CC-BF63-4F08-A631-A61F5BA8192B}" type="parTrans" cxnId="{69FB48D2-736A-4C2C-A25F-9E3745347B82}">
      <dgm:prSet/>
      <dgm:spPr/>
      <dgm:t>
        <a:bodyPr/>
        <a:lstStyle/>
        <a:p>
          <a:endParaRPr lang="en-US"/>
        </a:p>
      </dgm:t>
    </dgm:pt>
    <dgm:pt modelId="{A1A6787D-BA42-4CA5-B618-5ADE540DB7AD}" type="sibTrans" cxnId="{69FB48D2-736A-4C2C-A25F-9E3745347B82}">
      <dgm:prSet/>
      <dgm:spPr/>
      <dgm:t>
        <a:bodyPr/>
        <a:lstStyle/>
        <a:p>
          <a:endParaRPr lang="en-US"/>
        </a:p>
      </dgm:t>
    </dgm:pt>
    <dgm:pt modelId="{52BA769D-8218-401B-B451-F642657919BD}" type="pres">
      <dgm:prSet presAssocID="{970491E1-50DD-4460-A470-F52B595C2A0D}" presName="cycle" presStyleCnt="0">
        <dgm:presLayoutVars>
          <dgm:dir/>
          <dgm:resizeHandles val="exact"/>
        </dgm:presLayoutVars>
      </dgm:prSet>
      <dgm:spPr/>
    </dgm:pt>
    <dgm:pt modelId="{580E6755-BEA7-4757-BF27-30F36569497E}" type="pres">
      <dgm:prSet presAssocID="{C4769662-4C2A-4BF0-BFA6-7D189E99F965}" presName="dummy" presStyleCnt="0"/>
      <dgm:spPr/>
    </dgm:pt>
    <dgm:pt modelId="{0F732F55-6879-4A0F-9AFF-7E4A61DFC54B}" type="pres">
      <dgm:prSet presAssocID="{C4769662-4C2A-4BF0-BFA6-7D189E99F965}" presName="node" presStyleLbl="revTx" presStyleIdx="0" presStyleCnt="5">
        <dgm:presLayoutVars>
          <dgm:bulletEnabled val="1"/>
        </dgm:presLayoutVars>
      </dgm:prSet>
      <dgm:spPr/>
      <dgm:t>
        <a:bodyPr/>
        <a:lstStyle/>
        <a:p>
          <a:endParaRPr lang="en-US"/>
        </a:p>
      </dgm:t>
    </dgm:pt>
    <dgm:pt modelId="{1429012A-ECBE-4258-B13D-CC3CA668EA44}" type="pres">
      <dgm:prSet presAssocID="{D4DCCC55-96E3-4159-8A4B-7C5B54693018}" presName="sibTrans" presStyleLbl="node1" presStyleIdx="0" presStyleCnt="5"/>
      <dgm:spPr/>
      <dgm:t>
        <a:bodyPr/>
        <a:lstStyle/>
        <a:p>
          <a:endParaRPr lang="en-US"/>
        </a:p>
      </dgm:t>
    </dgm:pt>
    <dgm:pt modelId="{A853FB98-59BA-482A-BD9D-F3FC929283F1}" type="pres">
      <dgm:prSet presAssocID="{A8FA39ED-D678-454C-A712-0FB3215356BD}" presName="dummy" presStyleCnt="0"/>
      <dgm:spPr/>
    </dgm:pt>
    <dgm:pt modelId="{6FDDEAA0-5336-40B1-9403-949461D70D38}" type="pres">
      <dgm:prSet presAssocID="{A8FA39ED-D678-454C-A712-0FB3215356BD}" presName="node" presStyleLbl="revTx" presStyleIdx="1" presStyleCnt="5">
        <dgm:presLayoutVars>
          <dgm:bulletEnabled val="1"/>
        </dgm:presLayoutVars>
      </dgm:prSet>
      <dgm:spPr/>
      <dgm:t>
        <a:bodyPr/>
        <a:lstStyle/>
        <a:p>
          <a:endParaRPr lang="en-US"/>
        </a:p>
      </dgm:t>
    </dgm:pt>
    <dgm:pt modelId="{71C04B44-00A5-4047-90D8-E3BD844414F8}" type="pres">
      <dgm:prSet presAssocID="{AC94D3A8-7152-4ED5-AAB9-014BC7892BAA}" presName="sibTrans" presStyleLbl="node1" presStyleIdx="1" presStyleCnt="5"/>
      <dgm:spPr/>
      <dgm:t>
        <a:bodyPr/>
        <a:lstStyle/>
        <a:p>
          <a:endParaRPr lang="en-US"/>
        </a:p>
      </dgm:t>
    </dgm:pt>
    <dgm:pt modelId="{D922B71A-777C-4641-A4E5-405CEF6DD857}" type="pres">
      <dgm:prSet presAssocID="{1553423E-68AC-41CE-A077-32D16F50EB11}" presName="dummy" presStyleCnt="0"/>
      <dgm:spPr/>
    </dgm:pt>
    <dgm:pt modelId="{96336795-5B26-4D6D-8D69-EACA9C5315D6}" type="pres">
      <dgm:prSet presAssocID="{1553423E-68AC-41CE-A077-32D16F50EB11}" presName="node" presStyleLbl="revTx" presStyleIdx="2" presStyleCnt="5">
        <dgm:presLayoutVars>
          <dgm:bulletEnabled val="1"/>
        </dgm:presLayoutVars>
      </dgm:prSet>
      <dgm:spPr/>
      <dgm:t>
        <a:bodyPr/>
        <a:lstStyle/>
        <a:p>
          <a:endParaRPr lang="en-US"/>
        </a:p>
      </dgm:t>
    </dgm:pt>
    <dgm:pt modelId="{6A92CC1E-E982-4BAF-8141-787D0DAAE395}" type="pres">
      <dgm:prSet presAssocID="{A2208252-B3FC-442F-A46B-A881CA1BC58E}" presName="sibTrans" presStyleLbl="node1" presStyleIdx="2" presStyleCnt="5"/>
      <dgm:spPr/>
      <dgm:t>
        <a:bodyPr/>
        <a:lstStyle/>
        <a:p>
          <a:endParaRPr lang="en-US"/>
        </a:p>
      </dgm:t>
    </dgm:pt>
    <dgm:pt modelId="{9D419A63-DEE5-4993-978C-18E16B250C0D}" type="pres">
      <dgm:prSet presAssocID="{A6A99AF4-3A37-404C-AE48-927A6984DC32}" presName="dummy" presStyleCnt="0"/>
      <dgm:spPr/>
    </dgm:pt>
    <dgm:pt modelId="{4976E0A3-BB36-4E88-BA90-2AAB7EED1BD1}" type="pres">
      <dgm:prSet presAssocID="{A6A99AF4-3A37-404C-AE48-927A6984DC32}" presName="node" presStyleLbl="revTx" presStyleIdx="3" presStyleCnt="5">
        <dgm:presLayoutVars>
          <dgm:bulletEnabled val="1"/>
        </dgm:presLayoutVars>
      </dgm:prSet>
      <dgm:spPr/>
      <dgm:t>
        <a:bodyPr/>
        <a:lstStyle/>
        <a:p>
          <a:endParaRPr lang="en-US"/>
        </a:p>
      </dgm:t>
    </dgm:pt>
    <dgm:pt modelId="{26D80360-9D18-4EF7-9623-5F57479F900B}" type="pres">
      <dgm:prSet presAssocID="{58237428-4BA8-424C-A82C-D8CCB23E2F66}" presName="sibTrans" presStyleLbl="node1" presStyleIdx="3" presStyleCnt="5"/>
      <dgm:spPr/>
      <dgm:t>
        <a:bodyPr/>
        <a:lstStyle/>
        <a:p>
          <a:endParaRPr lang="en-US"/>
        </a:p>
      </dgm:t>
    </dgm:pt>
    <dgm:pt modelId="{5A11F13D-AD7B-4ED9-9630-900E2E257C54}" type="pres">
      <dgm:prSet presAssocID="{D879BE25-385D-454B-B083-D5334161F2A6}" presName="dummy" presStyleCnt="0"/>
      <dgm:spPr/>
    </dgm:pt>
    <dgm:pt modelId="{29699B60-8337-496E-B9EB-FD42254DA160}" type="pres">
      <dgm:prSet presAssocID="{D879BE25-385D-454B-B083-D5334161F2A6}" presName="node" presStyleLbl="revTx" presStyleIdx="4" presStyleCnt="5">
        <dgm:presLayoutVars>
          <dgm:bulletEnabled val="1"/>
        </dgm:presLayoutVars>
      </dgm:prSet>
      <dgm:spPr/>
      <dgm:t>
        <a:bodyPr/>
        <a:lstStyle/>
        <a:p>
          <a:endParaRPr lang="en-US"/>
        </a:p>
      </dgm:t>
    </dgm:pt>
    <dgm:pt modelId="{E8D0F9EE-6A5B-4C2D-9C73-03528BD55491}" type="pres">
      <dgm:prSet presAssocID="{A1A6787D-BA42-4CA5-B618-5ADE540DB7AD}" presName="sibTrans" presStyleLbl="node1" presStyleIdx="4" presStyleCnt="5"/>
      <dgm:spPr/>
      <dgm:t>
        <a:bodyPr/>
        <a:lstStyle/>
        <a:p>
          <a:endParaRPr lang="en-US"/>
        </a:p>
      </dgm:t>
    </dgm:pt>
  </dgm:ptLst>
  <dgm:cxnLst>
    <dgm:cxn modelId="{97913584-CC5B-490B-8A25-268211EBFDD8}" type="presOf" srcId="{AC94D3A8-7152-4ED5-AAB9-014BC7892BAA}" destId="{71C04B44-00A5-4047-90D8-E3BD844414F8}" srcOrd="0" destOrd="0" presId="urn:microsoft.com/office/officeart/2005/8/layout/cycle1"/>
    <dgm:cxn modelId="{DFB90A20-AF71-4D3C-A16A-53826765C31D}" type="presOf" srcId="{1553423E-68AC-41CE-A077-32D16F50EB11}" destId="{96336795-5B26-4D6D-8D69-EACA9C5315D6}" srcOrd="0" destOrd="0" presId="urn:microsoft.com/office/officeart/2005/8/layout/cycle1"/>
    <dgm:cxn modelId="{75941482-98C0-4F12-B4B3-97C6650F63A0}" srcId="{970491E1-50DD-4460-A470-F52B595C2A0D}" destId="{A8FA39ED-D678-454C-A712-0FB3215356BD}" srcOrd="1" destOrd="0" parTransId="{57CA4E1E-919B-4905-8981-3A28C0155E07}" sibTransId="{AC94D3A8-7152-4ED5-AAB9-014BC7892BAA}"/>
    <dgm:cxn modelId="{09F12B10-6382-4589-81C3-A9F0ED163B67}" type="presOf" srcId="{A8FA39ED-D678-454C-A712-0FB3215356BD}" destId="{6FDDEAA0-5336-40B1-9403-949461D70D38}" srcOrd="0" destOrd="0" presId="urn:microsoft.com/office/officeart/2005/8/layout/cycle1"/>
    <dgm:cxn modelId="{3EE3CC57-FB62-4263-8194-00074014A1A3}" type="presOf" srcId="{58237428-4BA8-424C-A82C-D8CCB23E2F66}" destId="{26D80360-9D18-4EF7-9623-5F57479F900B}" srcOrd="0" destOrd="0" presId="urn:microsoft.com/office/officeart/2005/8/layout/cycle1"/>
    <dgm:cxn modelId="{69FB48D2-736A-4C2C-A25F-9E3745347B82}" srcId="{970491E1-50DD-4460-A470-F52B595C2A0D}" destId="{D879BE25-385D-454B-B083-D5334161F2A6}" srcOrd="4" destOrd="0" parTransId="{0F0755CC-BF63-4F08-A631-A61F5BA8192B}" sibTransId="{A1A6787D-BA42-4CA5-B618-5ADE540DB7AD}"/>
    <dgm:cxn modelId="{22A0BFCE-C36C-4821-B6E5-C9C0F8E16083}" type="presOf" srcId="{D879BE25-385D-454B-B083-D5334161F2A6}" destId="{29699B60-8337-496E-B9EB-FD42254DA160}" srcOrd="0" destOrd="0" presId="urn:microsoft.com/office/officeart/2005/8/layout/cycle1"/>
    <dgm:cxn modelId="{88FDFD57-AC54-447E-B843-33EAAE4C30E0}" type="presOf" srcId="{C4769662-4C2A-4BF0-BFA6-7D189E99F965}" destId="{0F732F55-6879-4A0F-9AFF-7E4A61DFC54B}" srcOrd="0" destOrd="0" presId="urn:microsoft.com/office/officeart/2005/8/layout/cycle1"/>
    <dgm:cxn modelId="{7286D838-636D-4B99-8CCF-045BABF06F48}" type="presOf" srcId="{A6A99AF4-3A37-404C-AE48-927A6984DC32}" destId="{4976E0A3-BB36-4E88-BA90-2AAB7EED1BD1}" srcOrd="0" destOrd="0" presId="urn:microsoft.com/office/officeart/2005/8/layout/cycle1"/>
    <dgm:cxn modelId="{42CC69FE-A9A3-459B-B402-52F370DAA5FA}" srcId="{970491E1-50DD-4460-A470-F52B595C2A0D}" destId="{C4769662-4C2A-4BF0-BFA6-7D189E99F965}" srcOrd="0" destOrd="0" parTransId="{01D3E8F3-9DC5-4BC8-9938-F9E94BB657DE}" sibTransId="{D4DCCC55-96E3-4159-8A4B-7C5B54693018}"/>
    <dgm:cxn modelId="{8579C841-C066-4EB1-B96C-EBA8DD113D62}" srcId="{970491E1-50DD-4460-A470-F52B595C2A0D}" destId="{A6A99AF4-3A37-404C-AE48-927A6984DC32}" srcOrd="3" destOrd="0" parTransId="{DC2B3010-F673-4053-8546-78DD5E6C878B}" sibTransId="{58237428-4BA8-424C-A82C-D8CCB23E2F66}"/>
    <dgm:cxn modelId="{67931DF1-AD4B-446F-AE65-33E012501ED1}" srcId="{970491E1-50DD-4460-A470-F52B595C2A0D}" destId="{1553423E-68AC-41CE-A077-32D16F50EB11}" srcOrd="2" destOrd="0" parTransId="{AB5AB848-5AAF-4B71-A662-AAE167C28C3C}" sibTransId="{A2208252-B3FC-442F-A46B-A881CA1BC58E}"/>
    <dgm:cxn modelId="{031A99DE-2334-4BE1-8D85-2688F43BD362}" type="presOf" srcId="{A1A6787D-BA42-4CA5-B618-5ADE540DB7AD}" destId="{E8D0F9EE-6A5B-4C2D-9C73-03528BD55491}" srcOrd="0" destOrd="0" presId="urn:microsoft.com/office/officeart/2005/8/layout/cycle1"/>
    <dgm:cxn modelId="{5D40E82E-28CA-4165-A2C7-DDA1C54A62C7}" type="presOf" srcId="{D4DCCC55-96E3-4159-8A4B-7C5B54693018}" destId="{1429012A-ECBE-4258-B13D-CC3CA668EA44}" srcOrd="0" destOrd="0" presId="urn:microsoft.com/office/officeart/2005/8/layout/cycle1"/>
    <dgm:cxn modelId="{48526592-9E96-4C6A-9390-F773EB1D24E9}" type="presOf" srcId="{A2208252-B3FC-442F-A46B-A881CA1BC58E}" destId="{6A92CC1E-E982-4BAF-8141-787D0DAAE395}" srcOrd="0" destOrd="0" presId="urn:microsoft.com/office/officeart/2005/8/layout/cycle1"/>
    <dgm:cxn modelId="{77621E67-4027-4B3A-AD3A-8101A3ABBBF0}" type="presOf" srcId="{970491E1-50DD-4460-A470-F52B595C2A0D}" destId="{52BA769D-8218-401B-B451-F642657919BD}" srcOrd="0" destOrd="0" presId="urn:microsoft.com/office/officeart/2005/8/layout/cycle1"/>
    <dgm:cxn modelId="{48A34E06-21DA-4141-85FF-477E1940FC88}" type="presParOf" srcId="{52BA769D-8218-401B-B451-F642657919BD}" destId="{580E6755-BEA7-4757-BF27-30F36569497E}" srcOrd="0" destOrd="0" presId="urn:microsoft.com/office/officeart/2005/8/layout/cycle1"/>
    <dgm:cxn modelId="{AC521AFE-956B-4CCD-B473-880D0B056F16}" type="presParOf" srcId="{52BA769D-8218-401B-B451-F642657919BD}" destId="{0F732F55-6879-4A0F-9AFF-7E4A61DFC54B}" srcOrd="1" destOrd="0" presId="urn:microsoft.com/office/officeart/2005/8/layout/cycle1"/>
    <dgm:cxn modelId="{F79644DC-3B96-48A4-8FE3-2C5B8E0BFF10}" type="presParOf" srcId="{52BA769D-8218-401B-B451-F642657919BD}" destId="{1429012A-ECBE-4258-B13D-CC3CA668EA44}" srcOrd="2" destOrd="0" presId="urn:microsoft.com/office/officeart/2005/8/layout/cycle1"/>
    <dgm:cxn modelId="{A66153BB-A076-4788-B3AC-23274558F7D5}" type="presParOf" srcId="{52BA769D-8218-401B-B451-F642657919BD}" destId="{A853FB98-59BA-482A-BD9D-F3FC929283F1}" srcOrd="3" destOrd="0" presId="urn:microsoft.com/office/officeart/2005/8/layout/cycle1"/>
    <dgm:cxn modelId="{799F0741-0448-4C5B-A8F2-D8B5E65EAE18}" type="presParOf" srcId="{52BA769D-8218-401B-B451-F642657919BD}" destId="{6FDDEAA0-5336-40B1-9403-949461D70D38}" srcOrd="4" destOrd="0" presId="urn:microsoft.com/office/officeart/2005/8/layout/cycle1"/>
    <dgm:cxn modelId="{598CF055-BFCC-453A-B605-ACD41E1B7CFB}" type="presParOf" srcId="{52BA769D-8218-401B-B451-F642657919BD}" destId="{71C04B44-00A5-4047-90D8-E3BD844414F8}" srcOrd="5" destOrd="0" presId="urn:microsoft.com/office/officeart/2005/8/layout/cycle1"/>
    <dgm:cxn modelId="{BC57DAA8-9E03-488B-99AB-056045D63DA8}" type="presParOf" srcId="{52BA769D-8218-401B-B451-F642657919BD}" destId="{D922B71A-777C-4641-A4E5-405CEF6DD857}" srcOrd="6" destOrd="0" presId="urn:microsoft.com/office/officeart/2005/8/layout/cycle1"/>
    <dgm:cxn modelId="{DEF5B703-9552-488A-A2DE-0C94ADB4C251}" type="presParOf" srcId="{52BA769D-8218-401B-B451-F642657919BD}" destId="{96336795-5B26-4D6D-8D69-EACA9C5315D6}" srcOrd="7" destOrd="0" presId="urn:microsoft.com/office/officeart/2005/8/layout/cycle1"/>
    <dgm:cxn modelId="{C9862D4D-9B86-423C-9F60-908C6F88861C}" type="presParOf" srcId="{52BA769D-8218-401B-B451-F642657919BD}" destId="{6A92CC1E-E982-4BAF-8141-787D0DAAE395}" srcOrd="8" destOrd="0" presId="urn:microsoft.com/office/officeart/2005/8/layout/cycle1"/>
    <dgm:cxn modelId="{AA99F16C-E916-4C80-91D3-E06D57943E1D}" type="presParOf" srcId="{52BA769D-8218-401B-B451-F642657919BD}" destId="{9D419A63-DEE5-4993-978C-18E16B250C0D}" srcOrd="9" destOrd="0" presId="urn:microsoft.com/office/officeart/2005/8/layout/cycle1"/>
    <dgm:cxn modelId="{3F196EC9-AB01-4F35-B820-A4122B9C617C}" type="presParOf" srcId="{52BA769D-8218-401B-B451-F642657919BD}" destId="{4976E0A3-BB36-4E88-BA90-2AAB7EED1BD1}" srcOrd="10" destOrd="0" presId="urn:microsoft.com/office/officeart/2005/8/layout/cycle1"/>
    <dgm:cxn modelId="{1D673E50-600B-4CE1-BD5E-B94859B25BD0}" type="presParOf" srcId="{52BA769D-8218-401B-B451-F642657919BD}" destId="{26D80360-9D18-4EF7-9623-5F57479F900B}" srcOrd="11" destOrd="0" presId="urn:microsoft.com/office/officeart/2005/8/layout/cycle1"/>
    <dgm:cxn modelId="{FE32A77C-7F9E-40FC-939F-DB41A4773692}" type="presParOf" srcId="{52BA769D-8218-401B-B451-F642657919BD}" destId="{5A11F13D-AD7B-4ED9-9630-900E2E257C54}" srcOrd="12" destOrd="0" presId="urn:microsoft.com/office/officeart/2005/8/layout/cycle1"/>
    <dgm:cxn modelId="{340A0689-316A-4A44-87F2-2634C3CE90DC}" type="presParOf" srcId="{52BA769D-8218-401B-B451-F642657919BD}" destId="{29699B60-8337-496E-B9EB-FD42254DA160}" srcOrd="13" destOrd="0" presId="urn:microsoft.com/office/officeart/2005/8/layout/cycle1"/>
    <dgm:cxn modelId="{BD0566CE-AEFA-466A-99FE-9E7F909EAB67}" type="presParOf" srcId="{52BA769D-8218-401B-B451-F642657919BD}" destId="{E8D0F9EE-6A5B-4C2D-9C73-03528BD55491}"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B53912-9EA8-43BD-80F1-44E541FEAC22}" type="doc">
      <dgm:prSet loTypeId="urn:microsoft.com/office/officeart/2005/8/layout/process5" loCatId="process" qsTypeId="urn:microsoft.com/office/officeart/2005/8/quickstyle/3d1" qsCatId="3D" csTypeId="urn:microsoft.com/office/officeart/2005/8/colors/colorful3" csCatId="colorful" phldr="1"/>
      <dgm:spPr/>
      <dgm:t>
        <a:bodyPr/>
        <a:lstStyle/>
        <a:p>
          <a:endParaRPr lang="en-US"/>
        </a:p>
      </dgm:t>
    </dgm:pt>
    <dgm:pt modelId="{48D3A9EE-ED97-4772-AF79-CD46E791EF6B}">
      <dgm:prSet phldrT="[Text]"/>
      <dgm:spPr/>
      <dgm:t>
        <a:bodyPr/>
        <a:lstStyle/>
        <a:p>
          <a:r>
            <a:rPr lang="en-US" dirty="0" smtClean="0">
              <a:effectLst>
                <a:outerShdw blurRad="38100" dist="38100" dir="2700000" algn="tl">
                  <a:srgbClr val="000000">
                    <a:alpha val="43137"/>
                  </a:srgbClr>
                </a:outerShdw>
              </a:effectLst>
              <a:latin typeface="Adobe Garamond Pro Bold" pitchFamily="18" charset="0"/>
            </a:rPr>
            <a:t>Team-up</a:t>
          </a:r>
          <a:endParaRPr lang="en-US" dirty="0">
            <a:effectLst>
              <a:outerShdw blurRad="38100" dist="38100" dir="2700000" algn="tl">
                <a:srgbClr val="000000">
                  <a:alpha val="43137"/>
                </a:srgbClr>
              </a:outerShdw>
            </a:effectLst>
            <a:latin typeface="Adobe Garamond Pro Bold" pitchFamily="18" charset="0"/>
          </a:endParaRPr>
        </a:p>
      </dgm:t>
    </dgm:pt>
    <dgm:pt modelId="{3D921323-EE17-488F-8A89-3E4BECBF5E76}" type="parTrans" cxnId="{811CC243-9743-4369-B779-0E1CC222E867}">
      <dgm:prSet/>
      <dgm:spPr/>
      <dgm:t>
        <a:bodyPr/>
        <a:lstStyle/>
        <a:p>
          <a:endParaRPr lang="en-US"/>
        </a:p>
      </dgm:t>
    </dgm:pt>
    <dgm:pt modelId="{46DC07ED-5A75-461C-A555-B9ECFA46C8C1}" type="sibTrans" cxnId="{811CC243-9743-4369-B779-0E1CC222E867}">
      <dgm:prSet/>
      <dgm:spPr/>
      <dgm:t>
        <a:bodyPr/>
        <a:lstStyle/>
        <a:p>
          <a:endParaRPr lang="en-US">
            <a:solidFill>
              <a:schemeClr val="tx2">
                <a:lumMod val="50000"/>
              </a:schemeClr>
            </a:solidFill>
            <a:effectLst>
              <a:outerShdw blurRad="38100" dist="38100" dir="2700000" algn="tl">
                <a:srgbClr val="000000">
                  <a:alpha val="43137"/>
                </a:srgbClr>
              </a:outerShdw>
            </a:effectLst>
            <a:latin typeface="Adobe Garamond Pro Bold" pitchFamily="18" charset="0"/>
          </a:endParaRPr>
        </a:p>
      </dgm:t>
    </dgm:pt>
    <dgm:pt modelId="{6B9A413D-742C-4EFE-9084-B8F94B891F01}">
      <dgm:prSet phldrT="[Text]"/>
      <dgm:spPr/>
      <dgm:t>
        <a:bodyPr/>
        <a:lstStyle/>
        <a:p>
          <a:r>
            <a:rPr lang="en-US" smtClean="0">
              <a:effectLst>
                <a:outerShdw blurRad="38100" dist="38100" dir="2700000" algn="tl">
                  <a:srgbClr val="000000">
                    <a:alpha val="43137"/>
                  </a:srgbClr>
                </a:outerShdw>
              </a:effectLst>
              <a:latin typeface="Adobe Garamond Pro Bold" pitchFamily="18" charset="0"/>
            </a:rPr>
            <a:t>Info &amp; Data</a:t>
          </a:r>
          <a:endParaRPr lang="en-US" dirty="0">
            <a:effectLst>
              <a:outerShdw blurRad="38100" dist="38100" dir="2700000" algn="tl">
                <a:srgbClr val="000000">
                  <a:alpha val="43137"/>
                </a:srgbClr>
              </a:outerShdw>
            </a:effectLst>
            <a:latin typeface="Adobe Garamond Pro Bold" pitchFamily="18" charset="0"/>
          </a:endParaRPr>
        </a:p>
      </dgm:t>
    </dgm:pt>
    <dgm:pt modelId="{53F5846A-33C7-4145-97FB-DBE818F4591B}" type="parTrans" cxnId="{2716F544-B9D8-4A15-BC10-529A295683C5}">
      <dgm:prSet/>
      <dgm:spPr/>
      <dgm:t>
        <a:bodyPr/>
        <a:lstStyle/>
        <a:p>
          <a:endParaRPr lang="en-US"/>
        </a:p>
      </dgm:t>
    </dgm:pt>
    <dgm:pt modelId="{4DC7B5D1-519F-44C9-B55E-019C19B53FD4}" type="sibTrans" cxnId="{2716F544-B9D8-4A15-BC10-529A295683C5}">
      <dgm:prSet/>
      <dgm:spPr/>
      <dgm:t>
        <a:bodyPr/>
        <a:lstStyle/>
        <a:p>
          <a:endParaRPr lang="en-US">
            <a:solidFill>
              <a:schemeClr val="tx2">
                <a:lumMod val="50000"/>
              </a:schemeClr>
            </a:solidFill>
            <a:effectLst>
              <a:outerShdw blurRad="38100" dist="38100" dir="2700000" algn="tl">
                <a:srgbClr val="000000">
                  <a:alpha val="43137"/>
                </a:srgbClr>
              </a:outerShdw>
            </a:effectLst>
            <a:latin typeface="Adobe Garamond Pro Bold" pitchFamily="18" charset="0"/>
          </a:endParaRPr>
        </a:p>
      </dgm:t>
    </dgm:pt>
    <dgm:pt modelId="{A4059BA1-DE9D-4CEE-8612-C547E2AC9F02}">
      <dgm:prSet phldrT="[Text]"/>
      <dgm:spPr/>
      <dgm:t>
        <a:bodyPr/>
        <a:lstStyle/>
        <a:p>
          <a:r>
            <a:rPr lang="en-US" smtClean="0">
              <a:effectLst>
                <a:outerShdw blurRad="38100" dist="38100" dir="2700000" algn="tl">
                  <a:srgbClr val="000000">
                    <a:alpha val="43137"/>
                  </a:srgbClr>
                </a:outerShdw>
              </a:effectLst>
              <a:latin typeface="Adobe Garamond Pro Bold" pitchFamily="18" charset="0"/>
            </a:rPr>
            <a:t>Nodes and deviations</a:t>
          </a:r>
          <a:endParaRPr lang="en-US" dirty="0">
            <a:effectLst>
              <a:outerShdw blurRad="38100" dist="38100" dir="2700000" algn="tl">
                <a:srgbClr val="000000">
                  <a:alpha val="43137"/>
                </a:srgbClr>
              </a:outerShdw>
            </a:effectLst>
            <a:latin typeface="Adobe Garamond Pro Bold" pitchFamily="18" charset="0"/>
          </a:endParaRPr>
        </a:p>
      </dgm:t>
    </dgm:pt>
    <dgm:pt modelId="{48AB6416-5612-4FE3-AF79-0505F5FB042C}" type="parTrans" cxnId="{274428F3-B761-4CE8-BB14-8311E707AC34}">
      <dgm:prSet/>
      <dgm:spPr/>
      <dgm:t>
        <a:bodyPr/>
        <a:lstStyle/>
        <a:p>
          <a:endParaRPr lang="en-US"/>
        </a:p>
      </dgm:t>
    </dgm:pt>
    <dgm:pt modelId="{6B5CE0CF-97F5-4C27-9445-EF8B48CA7AF7}" type="sibTrans" cxnId="{274428F3-B761-4CE8-BB14-8311E707AC34}">
      <dgm:prSet/>
      <dgm:spPr/>
      <dgm:t>
        <a:bodyPr/>
        <a:lstStyle/>
        <a:p>
          <a:endParaRPr lang="en-US">
            <a:solidFill>
              <a:schemeClr val="tx2">
                <a:lumMod val="50000"/>
              </a:schemeClr>
            </a:solidFill>
            <a:effectLst>
              <a:outerShdw blurRad="38100" dist="38100" dir="2700000" algn="tl">
                <a:srgbClr val="000000">
                  <a:alpha val="43137"/>
                </a:srgbClr>
              </a:outerShdw>
            </a:effectLst>
            <a:latin typeface="Adobe Garamond Pro Bold" pitchFamily="18" charset="0"/>
          </a:endParaRPr>
        </a:p>
      </dgm:t>
    </dgm:pt>
    <dgm:pt modelId="{05297E3A-6994-4A6D-A5FC-3AFD95542257}">
      <dgm:prSet phldrT="[Text]"/>
      <dgm:spPr/>
      <dgm:t>
        <a:bodyPr/>
        <a:lstStyle/>
        <a:p>
          <a:r>
            <a:rPr lang="en-US" smtClean="0">
              <a:effectLst>
                <a:outerShdw blurRad="38100" dist="38100" dir="2700000" algn="tl">
                  <a:srgbClr val="000000">
                    <a:alpha val="43137"/>
                  </a:srgbClr>
                </a:outerShdw>
              </a:effectLst>
              <a:latin typeface="Adobe Garamond Pro Bold" pitchFamily="18" charset="0"/>
            </a:rPr>
            <a:t>Pre-HAZOP Report</a:t>
          </a:r>
          <a:endParaRPr lang="en-US" dirty="0">
            <a:effectLst>
              <a:outerShdw blurRad="38100" dist="38100" dir="2700000" algn="tl">
                <a:srgbClr val="000000">
                  <a:alpha val="43137"/>
                </a:srgbClr>
              </a:outerShdw>
            </a:effectLst>
            <a:latin typeface="Adobe Garamond Pro Bold" pitchFamily="18" charset="0"/>
          </a:endParaRPr>
        </a:p>
      </dgm:t>
    </dgm:pt>
    <dgm:pt modelId="{CFA7D153-61D5-4316-9EBC-D03BADEE4F18}" type="parTrans" cxnId="{8E19B913-826A-41C7-908C-AD8FE63EFC71}">
      <dgm:prSet/>
      <dgm:spPr/>
      <dgm:t>
        <a:bodyPr/>
        <a:lstStyle/>
        <a:p>
          <a:endParaRPr lang="en-US"/>
        </a:p>
      </dgm:t>
    </dgm:pt>
    <dgm:pt modelId="{BACD831F-ADB2-4C6A-8273-4EF0D9D58EBF}" type="sibTrans" cxnId="{8E19B913-826A-41C7-908C-AD8FE63EFC71}">
      <dgm:prSet/>
      <dgm:spPr/>
      <dgm:t>
        <a:bodyPr/>
        <a:lstStyle/>
        <a:p>
          <a:endParaRPr lang="en-US">
            <a:solidFill>
              <a:schemeClr val="tx2">
                <a:lumMod val="50000"/>
              </a:schemeClr>
            </a:solidFill>
            <a:effectLst>
              <a:outerShdw blurRad="38100" dist="38100" dir="2700000" algn="tl">
                <a:srgbClr val="000000">
                  <a:alpha val="43137"/>
                </a:srgbClr>
              </a:outerShdw>
            </a:effectLst>
            <a:latin typeface="Adobe Garamond Pro Bold" pitchFamily="18" charset="0"/>
          </a:endParaRPr>
        </a:p>
      </dgm:t>
    </dgm:pt>
    <dgm:pt modelId="{1C3FDC7F-F820-41C6-8178-E84C13F066A4}">
      <dgm:prSet phldrT="[Text]"/>
      <dgm:spPr/>
      <dgm:t>
        <a:bodyPr/>
        <a:lstStyle/>
        <a:p>
          <a:r>
            <a:rPr lang="en-US" smtClean="0">
              <a:effectLst>
                <a:outerShdw blurRad="38100" dist="38100" dir="2700000" algn="tl">
                  <a:srgbClr val="000000">
                    <a:alpha val="43137"/>
                  </a:srgbClr>
                </a:outerShdw>
              </a:effectLst>
              <a:latin typeface="Adobe Garamond Pro Bold" pitchFamily="18" charset="0"/>
            </a:rPr>
            <a:t>Meetings</a:t>
          </a:r>
          <a:endParaRPr lang="en-US" dirty="0">
            <a:effectLst>
              <a:outerShdw blurRad="38100" dist="38100" dir="2700000" algn="tl">
                <a:srgbClr val="000000">
                  <a:alpha val="43137"/>
                </a:srgbClr>
              </a:outerShdw>
            </a:effectLst>
            <a:latin typeface="Adobe Garamond Pro Bold" pitchFamily="18" charset="0"/>
          </a:endParaRPr>
        </a:p>
      </dgm:t>
    </dgm:pt>
    <dgm:pt modelId="{9BADCAFB-D402-48AB-ACBC-084E2C13984C}" type="parTrans" cxnId="{005967E7-9ED9-4CF3-8C6E-EDE3BE9AB6A1}">
      <dgm:prSet/>
      <dgm:spPr/>
      <dgm:t>
        <a:bodyPr/>
        <a:lstStyle/>
        <a:p>
          <a:endParaRPr lang="en-US"/>
        </a:p>
      </dgm:t>
    </dgm:pt>
    <dgm:pt modelId="{A61A2532-9855-4D02-9FF1-E716B835E6C1}" type="sibTrans" cxnId="{005967E7-9ED9-4CF3-8C6E-EDE3BE9AB6A1}">
      <dgm:prSet/>
      <dgm:spPr/>
      <dgm:t>
        <a:bodyPr/>
        <a:lstStyle/>
        <a:p>
          <a:endParaRPr lang="en-US">
            <a:solidFill>
              <a:schemeClr val="tx2">
                <a:lumMod val="50000"/>
              </a:schemeClr>
            </a:solidFill>
            <a:effectLst>
              <a:outerShdw blurRad="38100" dist="38100" dir="2700000" algn="tl">
                <a:srgbClr val="000000">
                  <a:alpha val="43137"/>
                </a:srgbClr>
              </a:outerShdw>
            </a:effectLst>
            <a:latin typeface="Adobe Garamond Pro Bold" pitchFamily="18" charset="0"/>
          </a:endParaRPr>
        </a:p>
      </dgm:t>
    </dgm:pt>
    <dgm:pt modelId="{444B4AE9-D8E4-4F4A-85F8-C88B4ECEEF80}">
      <dgm:prSet/>
      <dgm:spPr/>
      <dgm:t>
        <a:bodyPr/>
        <a:lstStyle/>
        <a:p>
          <a:r>
            <a:rPr lang="en-US" smtClean="0">
              <a:effectLst>
                <a:outerShdw blurRad="38100" dist="38100" dir="2700000" algn="tl">
                  <a:srgbClr val="000000">
                    <a:alpha val="43137"/>
                  </a:srgbClr>
                </a:outerShdw>
              </a:effectLst>
              <a:latin typeface="Adobe Garamond Pro Bold" pitchFamily="18" charset="0"/>
            </a:rPr>
            <a:t>Reports</a:t>
          </a:r>
          <a:endParaRPr lang="en-US" dirty="0">
            <a:effectLst>
              <a:outerShdw blurRad="38100" dist="38100" dir="2700000" algn="tl">
                <a:srgbClr val="000000">
                  <a:alpha val="43137"/>
                </a:srgbClr>
              </a:outerShdw>
            </a:effectLst>
            <a:latin typeface="Adobe Garamond Pro Bold" pitchFamily="18" charset="0"/>
          </a:endParaRPr>
        </a:p>
      </dgm:t>
    </dgm:pt>
    <dgm:pt modelId="{476CEA82-3F76-4D61-9E18-7D7228589BA4}" type="parTrans" cxnId="{BFE4286D-4229-4AB7-810D-1F3375F6E60C}">
      <dgm:prSet/>
      <dgm:spPr/>
      <dgm:t>
        <a:bodyPr/>
        <a:lstStyle/>
        <a:p>
          <a:endParaRPr lang="en-US"/>
        </a:p>
      </dgm:t>
    </dgm:pt>
    <dgm:pt modelId="{865D0A6E-FACD-46C6-AF51-DF26603D5EEE}" type="sibTrans" cxnId="{BFE4286D-4229-4AB7-810D-1F3375F6E60C}">
      <dgm:prSet/>
      <dgm:spPr/>
      <dgm:t>
        <a:bodyPr/>
        <a:lstStyle/>
        <a:p>
          <a:endParaRPr lang="en-US"/>
        </a:p>
      </dgm:t>
    </dgm:pt>
    <dgm:pt modelId="{EC009896-6E5E-474A-AB79-F9F6214B511D}" type="pres">
      <dgm:prSet presAssocID="{12B53912-9EA8-43BD-80F1-44E541FEAC22}" presName="diagram" presStyleCnt="0">
        <dgm:presLayoutVars>
          <dgm:dir/>
          <dgm:resizeHandles val="exact"/>
        </dgm:presLayoutVars>
      </dgm:prSet>
      <dgm:spPr/>
      <dgm:t>
        <a:bodyPr/>
        <a:lstStyle/>
        <a:p>
          <a:endParaRPr lang="en-US"/>
        </a:p>
      </dgm:t>
    </dgm:pt>
    <dgm:pt modelId="{8794200A-0DCA-41C5-A2F8-1CF86A3E0823}" type="pres">
      <dgm:prSet presAssocID="{48D3A9EE-ED97-4772-AF79-CD46E791EF6B}" presName="node" presStyleLbl="node1" presStyleIdx="0" presStyleCnt="6">
        <dgm:presLayoutVars>
          <dgm:bulletEnabled val="1"/>
        </dgm:presLayoutVars>
      </dgm:prSet>
      <dgm:spPr/>
      <dgm:t>
        <a:bodyPr/>
        <a:lstStyle/>
        <a:p>
          <a:endParaRPr lang="en-US"/>
        </a:p>
      </dgm:t>
    </dgm:pt>
    <dgm:pt modelId="{7CAB09A2-742F-4D36-AB53-78A6360FFD34}" type="pres">
      <dgm:prSet presAssocID="{46DC07ED-5A75-461C-A555-B9ECFA46C8C1}" presName="sibTrans" presStyleLbl="sibTrans2D1" presStyleIdx="0" presStyleCnt="5"/>
      <dgm:spPr/>
      <dgm:t>
        <a:bodyPr/>
        <a:lstStyle/>
        <a:p>
          <a:endParaRPr lang="en-US"/>
        </a:p>
      </dgm:t>
    </dgm:pt>
    <dgm:pt modelId="{593ED420-E013-4D3F-9D07-416CAC88B6B0}" type="pres">
      <dgm:prSet presAssocID="{46DC07ED-5A75-461C-A555-B9ECFA46C8C1}" presName="connectorText" presStyleLbl="sibTrans2D1" presStyleIdx="0" presStyleCnt="5"/>
      <dgm:spPr/>
      <dgm:t>
        <a:bodyPr/>
        <a:lstStyle/>
        <a:p>
          <a:endParaRPr lang="en-US"/>
        </a:p>
      </dgm:t>
    </dgm:pt>
    <dgm:pt modelId="{9D0A325E-84D2-4C17-AC76-1F4FAFABAD77}" type="pres">
      <dgm:prSet presAssocID="{6B9A413D-742C-4EFE-9084-B8F94B891F01}" presName="node" presStyleLbl="node1" presStyleIdx="1" presStyleCnt="6">
        <dgm:presLayoutVars>
          <dgm:bulletEnabled val="1"/>
        </dgm:presLayoutVars>
      </dgm:prSet>
      <dgm:spPr/>
      <dgm:t>
        <a:bodyPr/>
        <a:lstStyle/>
        <a:p>
          <a:endParaRPr lang="en-US"/>
        </a:p>
      </dgm:t>
    </dgm:pt>
    <dgm:pt modelId="{5AA35B6B-2905-47E8-B9E0-3AC2FFFD3EDD}" type="pres">
      <dgm:prSet presAssocID="{4DC7B5D1-519F-44C9-B55E-019C19B53FD4}" presName="sibTrans" presStyleLbl="sibTrans2D1" presStyleIdx="1" presStyleCnt="5"/>
      <dgm:spPr/>
      <dgm:t>
        <a:bodyPr/>
        <a:lstStyle/>
        <a:p>
          <a:endParaRPr lang="en-US"/>
        </a:p>
      </dgm:t>
    </dgm:pt>
    <dgm:pt modelId="{4CFDD3CF-E4CA-40DB-99F5-91B2104AAE7B}" type="pres">
      <dgm:prSet presAssocID="{4DC7B5D1-519F-44C9-B55E-019C19B53FD4}" presName="connectorText" presStyleLbl="sibTrans2D1" presStyleIdx="1" presStyleCnt="5"/>
      <dgm:spPr/>
      <dgm:t>
        <a:bodyPr/>
        <a:lstStyle/>
        <a:p>
          <a:endParaRPr lang="en-US"/>
        </a:p>
      </dgm:t>
    </dgm:pt>
    <dgm:pt modelId="{455453D1-9433-49F0-94B4-F5543FA21C7C}" type="pres">
      <dgm:prSet presAssocID="{A4059BA1-DE9D-4CEE-8612-C547E2AC9F02}" presName="node" presStyleLbl="node1" presStyleIdx="2" presStyleCnt="6">
        <dgm:presLayoutVars>
          <dgm:bulletEnabled val="1"/>
        </dgm:presLayoutVars>
      </dgm:prSet>
      <dgm:spPr/>
      <dgm:t>
        <a:bodyPr/>
        <a:lstStyle/>
        <a:p>
          <a:endParaRPr lang="en-US"/>
        </a:p>
      </dgm:t>
    </dgm:pt>
    <dgm:pt modelId="{DB44B8DC-BF07-414E-A63C-57E237E973BA}" type="pres">
      <dgm:prSet presAssocID="{6B5CE0CF-97F5-4C27-9445-EF8B48CA7AF7}" presName="sibTrans" presStyleLbl="sibTrans2D1" presStyleIdx="2" presStyleCnt="5"/>
      <dgm:spPr/>
      <dgm:t>
        <a:bodyPr/>
        <a:lstStyle/>
        <a:p>
          <a:endParaRPr lang="en-US"/>
        </a:p>
      </dgm:t>
    </dgm:pt>
    <dgm:pt modelId="{BC15488A-282D-4514-BB61-A211FCB2DCC2}" type="pres">
      <dgm:prSet presAssocID="{6B5CE0CF-97F5-4C27-9445-EF8B48CA7AF7}" presName="connectorText" presStyleLbl="sibTrans2D1" presStyleIdx="2" presStyleCnt="5"/>
      <dgm:spPr/>
      <dgm:t>
        <a:bodyPr/>
        <a:lstStyle/>
        <a:p>
          <a:endParaRPr lang="en-US"/>
        </a:p>
      </dgm:t>
    </dgm:pt>
    <dgm:pt modelId="{548F3D0B-AD26-4390-9D0F-60758ABDDC6E}" type="pres">
      <dgm:prSet presAssocID="{05297E3A-6994-4A6D-A5FC-3AFD95542257}" presName="node" presStyleLbl="node1" presStyleIdx="3" presStyleCnt="6">
        <dgm:presLayoutVars>
          <dgm:bulletEnabled val="1"/>
        </dgm:presLayoutVars>
      </dgm:prSet>
      <dgm:spPr/>
      <dgm:t>
        <a:bodyPr/>
        <a:lstStyle/>
        <a:p>
          <a:endParaRPr lang="en-US"/>
        </a:p>
      </dgm:t>
    </dgm:pt>
    <dgm:pt modelId="{E6B4F6C3-205D-4679-A2C3-344132C9073D}" type="pres">
      <dgm:prSet presAssocID="{BACD831F-ADB2-4C6A-8273-4EF0D9D58EBF}" presName="sibTrans" presStyleLbl="sibTrans2D1" presStyleIdx="3" presStyleCnt="5"/>
      <dgm:spPr/>
      <dgm:t>
        <a:bodyPr/>
        <a:lstStyle/>
        <a:p>
          <a:endParaRPr lang="en-US"/>
        </a:p>
      </dgm:t>
    </dgm:pt>
    <dgm:pt modelId="{9D8E98F0-35E0-4B33-B7AC-AE2171EA5CC1}" type="pres">
      <dgm:prSet presAssocID="{BACD831F-ADB2-4C6A-8273-4EF0D9D58EBF}" presName="connectorText" presStyleLbl="sibTrans2D1" presStyleIdx="3" presStyleCnt="5"/>
      <dgm:spPr/>
      <dgm:t>
        <a:bodyPr/>
        <a:lstStyle/>
        <a:p>
          <a:endParaRPr lang="en-US"/>
        </a:p>
      </dgm:t>
    </dgm:pt>
    <dgm:pt modelId="{B3CED8BB-8176-45F7-92C9-4CA98E6541F9}" type="pres">
      <dgm:prSet presAssocID="{1C3FDC7F-F820-41C6-8178-E84C13F066A4}" presName="node" presStyleLbl="node1" presStyleIdx="4" presStyleCnt="6">
        <dgm:presLayoutVars>
          <dgm:bulletEnabled val="1"/>
        </dgm:presLayoutVars>
      </dgm:prSet>
      <dgm:spPr/>
      <dgm:t>
        <a:bodyPr/>
        <a:lstStyle/>
        <a:p>
          <a:endParaRPr lang="en-US"/>
        </a:p>
      </dgm:t>
    </dgm:pt>
    <dgm:pt modelId="{28018BC3-6AED-4EF1-9B5C-3F3AA0CCACE3}" type="pres">
      <dgm:prSet presAssocID="{A61A2532-9855-4D02-9FF1-E716B835E6C1}" presName="sibTrans" presStyleLbl="sibTrans2D1" presStyleIdx="4" presStyleCnt="5"/>
      <dgm:spPr/>
      <dgm:t>
        <a:bodyPr/>
        <a:lstStyle/>
        <a:p>
          <a:endParaRPr lang="en-US"/>
        </a:p>
      </dgm:t>
    </dgm:pt>
    <dgm:pt modelId="{540A0D55-0E75-4D57-8069-D74B4DC65743}" type="pres">
      <dgm:prSet presAssocID="{A61A2532-9855-4D02-9FF1-E716B835E6C1}" presName="connectorText" presStyleLbl="sibTrans2D1" presStyleIdx="4" presStyleCnt="5"/>
      <dgm:spPr/>
      <dgm:t>
        <a:bodyPr/>
        <a:lstStyle/>
        <a:p>
          <a:endParaRPr lang="en-US"/>
        </a:p>
      </dgm:t>
    </dgm:pt>
    <dgm:pt modelId="{BAE21225-36B5-4C01-8198-6FF76090C963}" type="pres">
      <dgm:prSet presAssocID="{444B4AE9-D8E4-4F4A-85F8-C88B4ECEEF80}" presName="node" presStyleLbl="node1" presStyleIdx="5" presStyleCnt="6">
        <dgm:presLayoutVars>
          <dgm:bulletEnabled val="1"/>
        </dgm:presLayoutVars>
      </dgm:prSet>
      <dgm:spPr/>
      <dgm:t>
        <a:bodyPr/>
        <a:lstStyle/>
        <a:p>
          <a:endParaRPr lang="en-US"/>
        </a:p>
      </dgm:t>
    </dgm:pt>
  </dgm:ptLst>
  <dgm:cxnLst>
    <dgm:cxn modelId="{B72A3193-A9D4-4CA8-8FE5-D93934AB1597}" type="presOf" srcId="{6B5CE0CF-97F5-4C27-9445-EF8B48CA7AF7}" destId="{BC15488A-282D-4514-BB61-A211FCB2DCC2}" srcOrd="1" destOrd="0" presId="urn:microsoft.com/office/officeart/2005/8/layout/process5"/>
    <dgm:cxn modelId="{CD7B71AA-8A31-4B33-A25D-5E78C01BAA3A}" type="presOf" srcId="{BACD831F-ADB2-4C6A-8273-4EF0D9D58EBF}" destId="{E6B4F6C3-205D-4679-A2C3-344132C9073D}" srcOrd="0" destOrd="0" presId="urn:microsoft.com/office/officeart/2005/8/layout/process5"/>
    <dgm:cxn modelId="{7A2A5E09-17E0-4E07-998C-D39FAE45CC59}" type="presOf" srcId="{48D3A9EE-ED97-4772-AF79-CD46E791EF6B}" destId="{8794200A-0DCA-41C5-A2F8-1CF86A3E0823}" srcOrd="0" destOrd="0" presId="urn:microsoft.com/office/officeart/2005/8/layout/process5"/>
    <dgm:cxn modelId="{811CC243-9743-4369-B779-0E1CC222E867}" srcId="{12B53912-9EA8-43BD-80F1-44E541FEAC22}" destId="{48D3A9EE-ED97-4772-AF79-CD46E791EF6B}" srcOrd="0" destOrd="0" parTransId="{3D921323-EE17-488F-8A89-3E4BECBF5E76}" sibTransId="{46DC07ED-5A75-461C-A555-B9ECFA46C8C1}"/>
    <dgm:cxn modelId="{F400556D-D510-4C45-8208-993E3CC0BC7A}" type="presOf" srcId="{1C3FDC7F-F820-41C6-8178-E84C13F066A4}" destId="{B3CED8BB-8176-45F7-92C9-4CA98E6541F9}" srcOrd="0" destOrd="0" presId="urn:microsoft.com/office/officeart/2005/8/layout/process5"/>
    <dgm:cxn modelId="{2CB36614-09A5-4973-A37F-5D658F7CA0EB}" type="presOf" srcId="{A4059BA1-DE9D-4CEE-8612-C547E2AC9F02}" destId="{455453D1-9433-49F0-94B4-F5543FA21C7C}" srcOrd="0" destOrd="0" presId="urn:microsoft.com/office/officeart/2005/8/layout/process5"/>
    <dgm:cxn modelId="{59ECB306-0A49-4F2E-BB2B-76E368F3E95C}" type="presOf" srcId="{A61A2532-9855-4D02-9FF1-E716B835E6C1}" destId="{28018BC3-6AED-4EF1-9B5C-3F3AA0CCACE3}" srcOrd="0" destOrd="0" presId="urn:microsoft.com/office/officeart/2005/8/layout/process5"/>
    <dgm:cxn modelId="{F7DE7F68-8C41-4F43-A9C1-4C690F6585B2}" type="presOf" srcId="{12B53912-9EA8-43BD-80F1-44E541FEAC22}" destId="{EC009896-6E5E-474A-AB79-F9F6214B511D}" srcOrd="0" destOrd="0" presId="urn:microsoft.com/office/officeart/2005/8/layout/process5"/>
    <dgm:cxn modelId="{A4D26527-6FA0-40EF-9EE3-ACB8A8DD5E55}" type="presOf" srcId="{4DC7B5D1-519F-44C9-B55E-019C19B53FD4}" destId="{4CFDD3CF-E4CA-40DB-99F5-91B2104AAE7B}" srcOrd="1" destOrd="0" presId="urn:microsoft.com/office/officeart/2005/8/layout/process5"/>
    <dgm:cxn modelId="{E1597A98-1DE8-41A4-87C5-F7C26C5EB248}" type="presOf" srcId="{444B4AE9-D8E4-4F4A-85F8-C88B4ECEEF80}" destId="{BAE21225-36B5-4C01-8198-6FF76090C963}" srcOrd="0" destOrd="0" presId="urn:microsoft.com/office/officeart/2005/8/layout/process5"/>
    <dgm:cxn modelId="{57E8D29E-7800-46E8-8FD0-ABE0727EF6B1}" type="presOf" srcId="{05297E3A-6994-4A6D-A5FC-3AFD95542257}" destId="{548F3D0B-AD26-4390-9D0F-60758ABDDC6E}" srcOrd="0" destOrd="0" presId="urn:microsoft.com/office/officeart/2005/8/layout/process5"/>
    <dgm:cxn modelId="{60D41A49-0650-4FEF-8ECC-F2730EA349DA}" type="presOf" srcId="{46DC07ED-5A75-461C-A555-B9ECFA46C8C1}" destId="{7CAB09A2-742F-4D36-AB53-78A6360FFD34}" srcOrd="0" destOrd="0" presId="urn:microsoft.com/office/officeart/2005/8/layout/process5"/>
    <dgm:cxn modelId="{BFE4286D-4229-4AB7-810D-1F3375F6E60C}" srcId="{12B53912-9EA8-43BD-80F1-44E541FEAC22}" destId="{444B4AE9-D8E4-4F4A-85F8-C88B4ECEEF80}" srcOrd="5" destOrd="0" parTransId="{476CEA82-3F76-4D61-9E18-7D7228589BA4}" sibTransId="{865D0A6E-FACD-46C6-AF51-DF26603D5EEE}"/>
    <dgm:cxn modelId="{97FDCEF1-DD1B-48D9-9E7E-AA7A6CEF4FF2}" type="presOf" srcId="{4DC7B5D1-519F-44C9-B55E-019C19B53FD4}" destId="{5AA35B6B-2905-47E8-B9E0-3AC2FFFD3EDD}" srcOrd="0" destOrd="0" presId="urn:microsoft.com/office/officeart/2005/8/layout/process5"/>
    <dgm:cxn modelId="{8C9D1858-84B3-49D8-B9E0-845E9DDD398B}" type="presOf" srcId="{6B5CE0CF-97F5-4C27-9445-EF8B48CA7AF7}" destId="{DB44B8DC-BF07-414E-A63C-57E237E973BA}" srcOrd="0" destOrd="0" presId="urn:microsoft.com/office/officeart/2005/8/layout/process5"/>
    <dgm:cxn modelId="{4BD233B9-84F3-464F-9CA8-0D812FA53E72}" type="presOf" srcId="{BACD831F-ADB2-4C6A-8273-4EF0D9D58EBF}" destId="{9D8E98F0-35E0-4B33-B7AC-AE2171EA5CC1}" srcOrd="1" destOrd="0" presId="urn:microsoft.com/office/officeart/2005/8/layout/process5"/>
    <dgm:cxn modelId="{20BA8F82-1105-4797-A28C-1941D733CF69}" type="presOf" srcId="{A61A2532-9855-4D02-9FF1-E716B835E6C1}" destId="{540A0D55-0E75-4D57-8069-D74B4DC65743}" srcOrd="1" destOrd="0" presId="urn:microsoft.com/office/officeart/2005/8/layout/process5"/>
    <dgm:cxn modelId="{DD414603-BCB5-4C91-A755-D2EC7075876E}" type="presOf" srcId="{46DC07ED-5A75-461C-A555-B9ECFA46C8C1}" destId="{593ED420-E013-4D3F-9D07-416CAC88B6B0}" srcOrd="1" destOrd="0" presId="urn:microsoft.com/office/officeart/2005/8/layout/process5"/>
    <dgm:cxn modelId="{8E19B913-826A-41C7-908C-AD8FE63EFC71}" srcId="{12B53912-9EA8-43BD-80F1-44E541FEAC22}" destId="{05297E3A-6994-4A6D-A5FC-3AFD95542257}" srcOrd="3" destOrd="0" parTransId="{CFA7D153-61D5-4316-9EBC-D03BADEE4F18}" sibTransId="{BACD831F-ADB2-4C6A-8273-4EF0D9D58EBF}"/>
    <dgm:cxn modelId="{274428F3-B761-4CE8-BB14-8311E707AC34}" srcId="{12B53912-9EA8-43BD-80F1-44E541FEAC22}" destId="{A4059BA1-DE9D-4CEE-8612-C547E2AC9F02}" srcOrd="2" destOrd="0" parTransId="{48AB6416-5612-4FE3-AF79-0505F5FB042C}" sibTransId="{6B5CE0CF-97F5-4C27-9445-EF8B48CA7AF7}"/>
    <dgm:cxn modelId="{005967E7-9ED9-4CF3-8C6E-EDE3BE9AB6A1}" srcId="{12B53912-9EA8-43BD-80F1-44E541FEAC22}" destId="{1C3FDC7F-F820-41C6-8178-E84C13F066A4}" srcOrd="4" destOrd="0" parTransId="{9BADCAFB-D402-48AB-ACBC-084E2C13984C}" sibTransId="{A61A2532-9855-4D02-9FF1-E716B835E6C1}"/>
    <dgm:cxn modelId="{FF9CA1E7-A540-44BD-B4B7-BC1D5879344B}" type="presOf" srcId="{6B9A413D-742C-4EFE-9084-B8F94B891F01}" destId="{9D0A325E-84D2-4C17-AC76-1F4FAFABAD77}" srcOrd="0" destOrd="0" presId="urn:microsoft.com/office/officeart/2005/8/layout/process5"/>
    <dgm:cxn modelId="{2716F544-B9D8-4A15-BC10-529A295683C5}" srcId="{12B53912-9EA8-43BD-80F1-44E541FEAC22}" destId="{6B9A413D-742C-4EFE-9084-B8F94B891F01}" srcOrd="1" destOrd="0" parTransId="{53F5846A-33C7-4145-97FB-DBE818F4591B}" sibTransId="{4DC7B5D1-519F-44C9-B55E-019C19B53FD4}"/>
    <dgm:cxn modelId="{E102B160-C176-42E4-9D27-30DDAEABCBDB}" type="presParOf" srcId="{EC009896-6E5E-474A-AB79-F9F6214B511D}" destId="{8794200A-0DCA-41C5-A2F8-1CF86A3E0823}" srcOrd="0" destOrd="0" presId="urn:microsoft.com/office/officeart/2005/8/layout/process5"/>
    <dgm:cxn modelId="{19C5E12E-92D3-4F98-94D9-29FCAB1DC6FE}" type="presParOf" srcId="{EC009896-6E5E-474A-AB79-F9F6214B511D}" destId="{7CAB09A2-742F-4D36-AB53-78A6360FFD34}" srcOrd="1" destOrd="0" presId="urn:microsoft.com/office/officeart/2005/8/layout/process5"/>
    <dgm:cxn modelId="{9AA57C0D-30CE-4721-8DDC-3B4CC7AD8091}" type="presParOf" srcId="{7CAB09A2-742F-4D36-AB53-78A6360FFD34}" destId="{593ED420-E013-4D3F-9D07-416CAC88B6B0}" srcOrd="0" destOrd="0" presId="urn:microsoft.com/office/officeart/2005/8/layout/process5"/>
    <dgm:cxn modelId="{A7EE648D-96DC-460B-AF21-D7A7CEA862E1}" type="presParOf" srcId="{EC009896-6E5E-474A-AB79-F9F6214B511D}" destId="{9D0A325E-84D2-4C17-AC76-1F4FAFABAD77}" srcOrd="2" destOrd="0" presId="urn:microsoft.com/office/officeart/2005/8/layout/process5"/>
    <dgm:cxn modelId="{F4A1EBC6-E1D9-4D75-9026-E8BAC209978F}" type="presParOf" srcId="{EC009896-6E5E-474A-AB79-F9F6214B511D}" destId="{5AA35B6B-2905-47E8-B9E0-3AC2FFFD3EDD}" srcOrd="3" destOrd="0" presId="urn:microsoft.com/office/officeart/2005/8/layout/process5"/>
    <dgm:cxn modelId="{A8796EBA-1655-4307-AE5C-4CA3EB0665BC}" type="presParOf" srcId="{5AA35B6B-2905-47E8-B9E0-3AC2FFFD3EDD}" destId="{4CFDD3CF-E4CA-40DB-99F5-91B2104AAE7B}" srcOrd="0" destOrd="0" presId="urn:microsoft.com/office/officeart/2005/8/layout/process5"/>
    <dgm:cxn modelId="{813CA863-BC63-4A54-9928-61981287F4C5}" type="presParOf" srcId="{EC009896-6E5E-474A-AB79-F9F6214B511D}" destId="{455453D1-9433-49F0-94B4-F5543FA21C7C}" srcOrd="4" destOrd="0" presId="urn:microsoft.com/office/officeart/2005/8/layout/process5"/>
    <dgm:cxn modelId="{5C492FE4-F8D5-4AF9-8F92-FA00C5BC361E}" type="presParOf" srcId="{EC009896-6E5E-474A-AB79-F9F6214B511D}" destId="{DB44B8DC-BF07-414E-A63C-57E237E973BA}" srcOrd="5" destOrd="0" presId="urn:microsoft.com/office/officeart/2005/8/layout/process5"/>
    <dgm:cxn modelId="{C5C0F566-D27D-4C48-9343-FEE5221FE7C6}" type="presParOf" srcId="{DB44B8DC-BF07-414E-A63C-57E237E973BA}" destId="{BC15488A-282D-4514-BB61-A211FCB2DCC2}" srcOrd="0" destOrd="0" presId="urn:microsoft.com/office/officeart/2005/8/layout/process5"/>
    <dgm:cxn modelId="{0E408A94-AF8C-4414-AC65-A5E10E4BBF19}" type="presParOf" srcId="{EC009896-6E5E-474A-AB79-F9F6214B511D}" destId="{548F3D0B-AD26-4390-9D0F-60758ABDDC6E}" srcOrd="6" destOrd="0" presId="urn:microsoft.com/office/officeart/2005/8/layout/process5"/>
    <dgm:cxn modelId="{47855BE7-9CA8-4A86-A2EF-658B01D037F8}" type="presParOf" srcId="{EC009896-6E5E-474A-AB79-F9F6214B511D}" destId="{E6B4F6C3-205D-4679-A2C3-344132C9073D}" srcOrd="7" destOrd="0" presId="urn:microsoft.com/office/officeart/2005/8/layout/process5"/>
    <dgm:cxn modelId="{F6D42116-6824-4F34-88FB-BAFC9B4721B0}" type="presParOf" srcId="{E6B4F6C3-205D-4679-A2C3-344132C9073D}" destId="{9D8E98F0-35E0-4B33-B7AC-AE2171EA5CC1}" srcOrd="0" destOrd="0" presId="urn:microsoft.com/office/officeart/2005/8/layout/process5"/>
    <dgm:cxn modelId="{D37E356D-16B5-45FF-953E-0D618D34101E}" type="presParOf" srcId="{EC009896-6E5E-474A-AB79-F9F6214B511D}" destId="{B3CED8BB-8176-45F7-92C9-4CA98E6541F9}" srcOrd="8" destOrd="0" presId="urn:microsoft.com/office/officeart/2005/8/layout/process5"/>
    <dgm:cxn modelId="{8E8F92C6-C221-4B62-8BED-72C4A7D24C73}" type="presParOf" srcId="{EC009896-6E5E-474A-AB79-F9F6214B511D}" destId="{28018BC3-6AED-4EF1-9B5C-3F3AA0CCACE3}" srcOrd="9" destOrd="0" presId="urn:microsoft.com/office/officeart/2005/8/layout/process5"/>
    <dgm:cxn modelId="{49F5E387-FFE0-4936-82E1-3B30B8A857CF}" type="presParOf" srcId="{28018BC3-6AED-4EF1-9B5C-3F3AA0CCACE3}" destId="{540A0D55-0E75-4D57-8069-D74B4DC65743}" srcOrd="0" destOrd="0" presId="urn:microsoft.com/office/officeart/2005/8/layout/process5"/>
    <dgm:cxn modelId="{2DC3B8A1-D2E5-4F66-A561-7E523706BAD4}" type="presParOf" srcId="{EC009896-6E5E-474A-AB79-F9F6214B511D}" destId="{BAE21225-36B5-4C01-8198-6FF76090C963}"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73B13F-45E7-4C52-81A8-D6E2647A5A49}" type="doc">
      <dgm:prSet loTypeId="urn:microsoft.com/office/officeart/2005/8/layout/vProcess5" loCatId="process" qsTypeId="urn:microsoft.com/office/officeart/2005/8/quickstyle/simple5" qsCatId="simple" csTypeId="urn:microsoft.com/office/officeart/2005/8/colors/colorful2" csCatId="colorful" phldr="1"/>
      <dgm:spPr/>
      <dgm:t>
        <a:bodyPr/>
        <a:lstStyle/>
        <a:p>
          <a:endParaRPr lang="en-US"/>
        </a:p>
      </dgm:t>
    </dgm:pt>
    <dgm:pt modelId="{BA2EFD84-7C35-4754-9E4D-CC9FA9651A65}">
      <dgm:prSet phldrT="[Text]"/>
      <dgm:spPr/>
      <dgm:t>
        <a:bodyPr/>
        <a:lstStyle/>
        <a:p>
          <a:r>
            <a:rPr lang="en-US" smtClean="0">
              <a:latin typeface="Adobe Garamond Pro Bold" pitchFamily="18" charset="0"/>
            </a:rPr>
            <a:t>Your university degree major</a:t>
          </a:r>
          <a:endParaRPr lang="en-US" dirty="0"/>
        </a:p>
      </dgm:t>
    </dgm:pt>
    <dgm:pt modelId="{17475C1B-FAF5-467E-ACD2-59E46367A1C9}" type="parTrans" cxnId="{E83BD59C-6457-4B0C-ABAE-E438BB6A455D}">
      <dgm:prSet/>
      <dgm:spPr/>
      <dgm:t>
        <a:bodyPr/>
        <a:lstStyle/>
        <a:p>
          <a:endParaRPr lang="en-US"/>
        </a:p>
      </dgm:t>
    </dgm:pt>
    <dgm:pt modelId="{490C150D-B4EB-4D7E-9FAE-414DBF370578}" type="sibTrans" cxnId="{E83BD59C-6457-4B0C-ABAE-E438BB6A455D}">
      <dgm:prSet/>
      <dgm:spPr/>
      <dgm:t>
        <a:bodyPr/>
        <a:lstStyle/>
        <a:p>
          <a:endParaRPr lang="en-US">
            <a:solidFill>
              <a:schemeClr val="tx2">
                <a:lumMod val="50000"/>
              </a:schemeClr>
            </a:solidFill>
          </a:endParaRPr>
        </a:p>
      </dgm:t>
    </dgm:pt>
    <dgm:pt modelId="{03D7E07C-7E6C-436A-81AB-58BB61630E2D}">
      <dgm:prSet phldrT="[Text]"/>
      <dgm:spPr/>
      <dgm:t>
        <a:bodyPr/>
        <a:lstStyle/>
        <a:p>
          <a:r>
            <a:rPr lang="en-US" smtClean="0">
              <a:latin typeface="Adobe Garamond Pro Bold" pitchFamily="18" charset="0"/>
            </a:rPr>
            <a:t>Professional background</a:t>
          </a:r>
          <a:endParaRPr lang="en-US" dirty="0"/>
        </a:p>
      </dgm:t>
    </dgm:pt>
    <dgm:pt modelId="{918A63B2-9D63-463F-978E-3AC7D0D3EA68}" type="parTrans" cxnId="{778822E8-A5E0-43E7-8D62-858E76A98575}">
      <dgm:prSet/>
      <dgm:spPr/>
      <dgm:t>
        <a:bodyPr/>
        <a:lstStyle/>
        <a:p>
          <a:endParaRPr lang="en-US"/>
        </a:p>
      </dgm:t>
    </dgm:pt>
    <dgm:pt modelId="{ACEEB323-6741-4870-AC68-A72E8661095A}" type="sibTrans" cxnId="{778822E8-A5E0-43E7-8D62-858E76A98575}">
      <dgm:prSet/>
      <dgm:spPr/>
      <dgm:t>
        <a:bodyPr/>
        <a:lstStyle/>
        <a:p>
          <a:endParaRPr lang="en-US">
            <a:solidFill>
              <a:schemeClr val="tx2">
                <a:lumMod val="50000"/>
              </a:schemeClr>
            </a:solidFill>
          </a:endParaRPr>
        </a:p>
      </dgm:t>
    </dgm:pt>
    <dgm:pt modelId="{233CC6C0-8D29-435F-8204-8ADACBF0484D}">
      <dgm:prSet/>
      <dgm:spPr/>
      <dgm:t>
        <a:bodyPr/>
        <a:lstStyle/>
        <a:p>
          <a:r>
            <a:rPr lang="en-US" smtClean="0">
              <a:latin typeface="Adobe Garamond Pro Bold" pitchFamily="18" charset="0"/>
            </a:rPr>
            <a:t>Process background</a:t>
          </a:r>
          <a:endParaRPr lang="en-US" dirty="0" smtClean="0">
            <a:latin typeface="Adobe Garamond Pro Bold" pitchFamily="18" charset="0"/>
          </a:endParaRPr>
        </a:p>
      </dgm:t>
    </dgm:pt>
    <dgm:pt modelId="{92F2BCD9-7F85-4BE3-A97E-D1F215060FC0}" type="parTrans" cxnId="{98E3EE59-0844-4D17-AFF4-4A769EB502CD}">
      <dgm:prSet/>
      <dgm:spPr/>
      <dgm:t>
        <a:bodyPr/>
        <a:lstStyle/>
        <a:p>
          <a:endParaRPr lang="en-US"/>
        </a:p>
      </dgm:t>
    </dgm:pt>
    <dgm:pt modelId="{14B42541-0F25-479F-BCE8-2340837618BC}" type="sibTrans" cxnId="{98E3EE59-0844-4D17-AFF4-4A769EB502CD}">
      <dgm:prSet/>
      <dgm:spPr/>
      <dgm:t>
        <a:bodyPr/>
        <a:lstStyle/>
        <a:p>
          <a:endParaRPr lang="en-US">
            <a:solidFill>
              <a:schemeClr val="tx2">
                <a:lumMod val="50000"/>
              </a:schemeClr>
            </a:solidFill>
          </a:endParaRPr>
        </a:p>
      </dgm:t>
    </dgm:pt>
    <dgm:pt modelId="{B40C0752-696A-452C-B920-A19E52313EDB}">
      <dgm:prSet/>
      <dgm:spPr/>
      <dgm:t>
        <a:bodyPr/>
        <a:lstStyle/>
        <a:p>
          <a:r>
            <a:rPr lang="en-US" smtClean="0">
              <a:latin typeface="Adobe Garamond Pro Bold" pitchFamily="18" charset="0"/>
            </a:rPr>
            <a:t>HAZOP experience</a:t>
          </a:r>
          <a:endParaRPr lang="en-US" dirty="0">
            <a:latin typeface="Adobe Garamond Pro Bold" pitchFamily="18" charset="0"/>
          </a:endParaRPr>
        </a:p>
      </dgm:t>
    </dgm:pt>
    <dgm:pt modelId="{2253145B-D3AA-40A0-AD76-66949C8AD37F}" type="parTrans" cxnId="{F29CAA62-AE98-4249-90D6-77CE274A6C8E}">
      <dgm:prSet/>
      <dgm:spPr/>
      <dgm:t>
        <a:bodyPr/>
        <a:lstStyle/>
        <a:p>
          <a:endParaRPr lang="en-US"/>
        </a:p>
      </dgm:t>
    </dgm:pt>
    <dgm:pt modelId="{9CEA8613-A9B9-446F-B7FB-B378DE3A8231}" type="sibTrans" cxnId="{F29CAA62-AE98-4249-90D6-77CE274A6C8E}">
      <dgm:prSet/>
      <dgm:spPr/>
      <dgm:t>
        <a:bodyPr/>
        <a:lstStyle/>
        <a:p>
          <a:endParaRPr lang="en-US"/>
        </a:p>
      </dgm:t>
    </dgm:pt>
    <dgm:pt modelId="{11815814-2EBF-48B9-B63F-CDE306583AF6}" type="pres">
      <dgm:prSet presAssocID="{4673B13F-45E7-4C52-81A8-D6E2647A5A49}" presName="outerComposite" presStyleCnt="0">
        <dgm:presLayoutVars>
          <dgm:chMax val="5"/>
          <dgm:dir/>
          <dgm:resizeHandles val="exact"/>
        </dgm:presLayoutVars>
      </dgm:prSet>
      <dgm:spPr/>
      <dgm:t>
        <a:bodyPr/>
        <a:lstStyle/>
        <a:p>
          <a:endParaRPr lang="en-US"/>
        </a:p>
      </dgm:t>
    </dgm:pt>
    <dgm:pt modelId="{BAF5127D-7E8E-4150-9694-305A33C7DAC6}" type="pres">
      <dgm:prSet presAssocID="{4673B13F-45E7-4C52-81A8-D6E2647A5A49}" presName="dummyMaxCanvas" presStyleCnt="0">
        <dgm:presLayoutVars/>
      </dgm:prSet>
      <dgm:spPr/>
      <dgm:t>
        <a:bodyPr/>
        <a:lstStyle/>
        <a:p>
          <a:endParaRPr lang="en-US"/>
        </a:p>
      </dgm:t>
    </dgm:pt>
    <dgm:pt modelId="{684B6E95-44D5-408A-81B1-D89B3E0E5CA0}" type="pres">
      <dgm:prSet presAssocID="{4673B13F-45E7-4C52-81A8-D6E2647A5A49}" presName="FourNodes_1" presStyleLbl="node1" presStyleIdx="0" presStyleCnt="4">
        <dgm:presLayoutVars>
          <dgm:bulletEnabled val="1"/>
        </dgm:presLayoutVars>
      </dgm:prSet>
      <dgm:spPr/>
      <dgm:t>
        <a:bodyPr/>
        <a:lstStyle/>
        <a:p>
          <a:endParaRPr lang="en-US"/>
        </a:p>
      </dgm:t>
    </dgm:pt>
    <dgm:pt modelId="{6B158B1E-5012-45C4-B350-90964D2A6A05}" type="pres">
      <dgm:prSet presAssocID="{4673B13F-45E7-4C52-81A8-D6E2647A5A49}" presName="FourNodes_2" presStyleLbl="node1" presStyleIdx="1" presStyleCnt="4">
        <dgm:presLayoutVars>
          <dgm:bulletEnabled val="1"/>
        </dgm:presLayoutVars>
      </dgm:prSet>
      <dgm:spPr/>
      <dgm:t>
        <a:bodyPr/>
        <a:lstStyle/>
        <a:p>
          <a:endParaRPr lang="en-US"/>
        </a:p>
      </dgm:t>
    </dgm:pt>
    <dgm:pt modelId="{3E6D8302-2DBB-48BB-B30D-C2FEAE0A0DE5}" type="pres">
      <dgm:prSet presAssocID="{4673B13F-45E7-4C52-81A8-D6E2647A5A49}" presName="FourNodes_3" presStyleLbl="node1" presStyleIdx="2" presStyleCnt="4">
        <dgm:presLayoutVars>
          <dgm:bulletEnabled val="1"/>
        </dgm:presLayoutVars>
      </dgm:prSet>
      <dgm:spPr/>
      <dgm:t>
        <a:bodyPr/>
        <a:lstStyle/>
        <a:p>
          <a:endParaRPr lang="en-US"/>
        </a:p>
      </dgm:t>
    </dgm:pt>
    <dgm:pt modelId="{20AAB405-D8C2-42F9-AE3D-747A2B6899CA}" type="pres">
      <dgm:prSet presAssocID="{4673B13F-45E7-4C52-81A8-D6E2647A5A49}" presName="FourNodes_4" presStyleLbl="node1" presStyleIdx="3" presStyleCnt="4">
        <dgm:presLayoutVars>
          <dgm:bulletEnabled val="1"/>
        </dgm:presLayoutVars>
      </dgm:prSet>
      <dgm:spPr/>
      <dgm:t>
        <a:bodyPr/>
        <a:lstStyle/>
        <a:p>
          <a:endParaRPr lang="en-US"/>
        </a:p>
      </dgm:t>
    </dgm:pt>
    <dgm:pt modelId="{36B8C0B1-54C2-4167-A3E5-E7570825F691}" type="pres">
      <dgm:prSet presAssocID="{4673B13F-45E7-4C52-81A8-D6E2647A5A49}" presName="FourConn_1-2" presStyleLbl="fgAccFollowNode1" presStyleIdx="0" presStyleCnt="3">
        <dgm:presLayoutVars>
          <dgm:bulletEnabled val="1"/>
        </dgm:presLayoutVars>
      </dgm:prSet>
      <dgm:spPr/>
      <dgm:t>
        <a:bodyPr/>
        <a:lstStyle/>
        <a:p>
          <a:endParaRPr lang="en-US"/>
        </a:p>
      </dgm:t>
    </dgm:pt>
    <dgm:pt modelId="{04D52331-AA11-4310-AE0A-C55DBF60CEBA}" type="pres">
      <dgm:prSet presAssocID="{4673B13F-45E7-4C52-81A8-D6E2647A5A49}" presName="FourConn_2-3" presStyleLbl="fgAccFollowNode1" presStyleIdx="1" presStyleCnt="3">
        <dgm:presLayoutVars>
          <dgm:bulletEnabled val="1"/>
        </dgm:presLayoutVars>
      </dgm:prSet>
      <dgm:spPr/>
      <dgm:t>
        <a:bodyPr/>
        <a:lstStyle/>
        <a:p>
          <a:endParaRPr lang="en-US"/>
        </a:p>
      </dgm:t>
    </dgm:pt>
    <dgm:pt modelId="{5FD4E10A-5DC6-43E8-A4FD-75F433A3E48A}" type="pres">
      <dgm:prSet presAssocID="{4673B13F-45E7-4C52-81A8-D6E2647A5A49}" presName="FourConn_3-4" presStyleLbl="fgAccFollowNode1" presStyleIdx="2" presStyleCnt="3">
        <dgm:presLayoutVars>
          <dgm:bulletEnabled val="1"/>
        </dgm:presLayoutVars>
      </dgm:prSet>
      <dgm:spPr/>
      <dgm:t>
        <a:bodyPr/>
        <a:lstStyle/>
        <a:p>
          <a:endParaRPr lang="en-US"/>
        </a:p>
      </dgm:t>
    </dgm:pt>
    <dgm:pt modelId="{68246169-18DA-403F-9510-047A8D3675F4}" type="pres">
      <dgm:prSet presAssocID="{4673B13F-45E7-4C52-81A8-D6E2647A5A49}" presName="FourNodes_1_text" presStyleLbl="node1" presStyleIdx="3" presStyleCnt="4">
        <dgm:presLayoutVars>
          <dgm:bulletEnabled val="1"/>
        </dgm:presLayoutVars>
      </dgm:prSet>
      <dgm:spPr/>
      <dgm:t>
        <a:bodyPr/>
        <a:lstStyle/>
        <a:p>
          <a:endParaRPr lang="en-US"/>
        </a:p>
      </dgm:t>
    </dgm:pt>
    <dgm:pt modelId="{2E2DDCFB-E9AD-41A0-AE31-0AFA54700500}" type="pres">
      <dgm:prSet presAssocID="{4673B13F-45E7-4C52-81A8-D6E2647A5A49}" presName="FourNodes_2_text" presStyleLbl="node1" presStyleIdx="3" presStyleCnt="4">
        <dgm:presLayoutVars>
          <dgm:bulletEnabled val="1"/>
        </dgm:presLayoutVars>
      </dgm:prSet>
      <dgm:spPr/>
      <dgm:t>
        <a:bodyPr/>
        <a:lstStyle/>
        <a:p>
          <a:endParaRPr lang="en-US"/>
        </a:p>
      </dgm:t>
    </dgm:pt>
    <dgm:pt modelId="{2C7317EF-6A5C-4D57-8C17-B176E2FE05CD}" type="pres">
      <dgm:prSet presAssocID="{4673B13F-45E7-4C52-81A8-D6E2647A5A49}" presName="FourNodes_3_text" presStyleLbl="node1" presStyleIdx="3" presStyleCnt="4">
        <dgm:presLayoutVars>
          <dgm:bulletEnabled val="1"/>
        </dgm:presLayoutVars>
      </dgm:prSet>
      <dgm:spPr/>
      <dgm:t>
        <a:bodyPr/>
        <a:lstStyle/>
        <a:p>
          <a:endParaRPr lang="en-US"/>
        </a:p>
      </dgm:t>
    </dgm:pt>
    <dgm:pt modelId="{A39DB95D-25F3-49DE-BE30-1387E432B823}" type="pres">
      <dgm:prSet presAssocID="{4673B13F-45E7-4C52-81A8-D6E2647A5A49}" presName="FourNodes_4_text" presStyleLbl="node1" presStyleIdx="3" presStyleCnt="4">
        <dgm:presLayoutVars>
          <dgm:bulletEnabled val="1"/>
        </dgm:presLayoutVars>
      </dgm:prSet>
      <dgm:spPr/>
      <dgm:t>
        <a:bodyPr/>
        <a:lstStyle/>
        <a:p>
          <a:endParaRPr lang="en-US"/>
        </a:p>
      </dgm:t>
    </dgm:pt>
  </dgm:ptLst>
  <dgm:cxnLst>
    <dgm:cxn modelId="{E83BD59C-6457-4B0C-ABAE-E438BB6A455D}" srcId="{4673B13F-45E7-4C52-81A8-D6E2647A5A49}" destId="{BA2EFD84-7C35-4754-9E4D-CC9FA9651A65}" srcOrd="0" destOrd="0" parTransId="{17475C1B-FAF5-467E-ACD2-59E46367A1C9}" sibTransId="{490C150D-B4EB-4D7E-9FAE-414DBF370578}"/>
    <dgm:cxn modelId="{9E08929D-D3F9-49E8-8FE3-82D2DF805907}" type="presOf" srcId="{BA2EFD84-7C35-4754-9E4D-CC9FA9651A65}" destId="{68246169-18DA-403F-9510-047A8D3675F4}" srcOrd="1" destOrd="0" presId="urn:microsoft.com/office/officeart/2005/8/layout/vProcess5"/>
    <dgm:cxn modelId="{60914579-3579-41F8-A976-0CBFDA5C2165}" type="presOf" srcId="{14B42541-0F25-479F-BCE8-2340837618BC}" destId="{5FD4E10A-5DC6-43E8-A4FD-75F433A3E48A}" srcOrd="0" destOrd="0" presId="urn:microsoft.com/office/officeart/2005/8/layout/vProcess5"/>
    <dgm:cxn modelId="{DE28D096-71D9-42B9-B419-39A8CD48EE95}" type="presOf" srcId="{490C150D-B4EB-4D7E-9FAE-414DBF370578}" destId="{36B8C0B1-54C2-4167-A3E5-E7570825F691}" srcOrd="0" destOrd="0" presId="urn:microsoft.com/office/officeart/2005/8/layout/vProcess5"/>
    <dgm:cxn modelId="{778822E8-A5E0-43E7-8D62-858E76A98575}" srcId="{4673B13F-45E7-4C52-81A8-D6E2647A5A49}" destId="{03D7E07C-7E6C-436A-81AB-58BB61630E2D}" srcOrd="1" destOrd="0" parTransId="{918A63B2-9D63-463F-978E-3AC7D0D3EA68}" sibTransId="{ACEEB323-6741-4870-AC68-A72E8661095A}"/>
    <dgm:cxn modelId="{0BE0A7BC-C374-4FBF-A75E-88D58A125F11}" type="presOf" srcId="{B40C0752-696A-452C-B920-A19E52313EDB}" destId="{20AAB405-D8C2-42F9-AE3D-747A2B6899CA}" srcOrd="0" destOrd="0" presId="urn:microsoft.com/office/officeart/2005/8/layout/vProcess5"/>
    <dgm:cxn modelId="{77FC61C6-6E84-4B36-86BB-0281EB84AD40}" type="presOf" srcId="{BA2EFD84-7C35-4754-9E4D-CC9FA9651A65}" destId="{684B6E95-44D5-408A-81B1-D89B3E0E5CA0}" srcOrd="0" destOrd="0" presId="urn:microsoft.com/office/officeart/2005/8/layout/vProcess5"/>
    <dgm:cxn modelId="{ACD7A483-3A94-4183-8C8E-BD0C35DE0832}" type="presOf" srcId="{B40C0752-696A-452C-B920-A19E52313EDB}" destId="{A39DB95D-25F3-49DE-BE30-1387E432B823}" srcOrd="1" destOrd="0" presId="urn:microsoft.com/office/officeart/2005/8/layout/vProcess5"/>
    <dgm:cxn modelId="{2EB90DE7-022C-4CB0-A0F5-FBA3E0F8E895}" type="presOf" srcId="{03D7E07C-7E6C-436A-81AB-58BB61630E2D}" destId="{6B158B1E-5012-45C4-B350-90964D2A6A05}" srcOrd="0" destOrd="0" presId="urn:microsoft.com/office/officeart/2005/8/layout/vProcess5"/>
    <dgm:cxn modelId="{0DF52827-8A75-4E14-9CEE-D745BB32FB1B}" type="presOf" srcId="{03D7E07C-7E6C-436A-81AB-58BB61630E2D}" destId="{2E2DDCFB-E9AD-41A0-AE31-0AFA54700500}" srcOrd="1" destOrd="0" presId="urn:microsoft.com/office/officeart/2005/8/layout/vProcess5"/>
    <dgm:cxn modelId="{6C9E27A1-8E95-4E35-9953-F7963FD6C3AA}" type="presOf" srcId="{ACEEB323-6741-4870-AC68-A72E8661095A}" destId="{04D52331-AA11-4310-AE0A-C55DBF60CEBA}" srcOrd="0" destOrd="0" presId="urn:microsoft.com/office/officeart/2005/8/layout/vProcess5"/>
    <dgm:cxn modelId="{97E07638-DCD7-4A31-97CA-8174CD39B37C}" type="presOf" srcId="{233CC6C0-8D29-435F-8204-8ADACBF0484D}" destId="{2C7317EF-6A5C-4D57-8C17-B176E2FE05CD}" srcOrd="1" destOrd="0" presId="urn:microsoft.com/office/officeart/2005/8/layout/vProcess5"/>
    <dgm:cxn modelId="{A7E48F35-319E-4CD9-9FE4-9F862E3EDED8}" type="presOf" srcId="{4673B13F-45E7-4C52-81A8-D6E2647A5A49}" destId="{11815814-2EBF-48B9-B63F-CDE306583AF6}" srcOrd="0" destOrd="0" presId="urn:microsoft.com/office/officeart/2005/8/layout/vProcess5"/>
    <dgm:cxn modelId="{98E3EE59-0844-4D17-AFF4-4A769EB502CD}" srcId="{4673B13F-45E7-4C52-81A8-D6E2647A5A49}" destId="{233CC6C0-8D29-435F-8204-8ADACBF0484D}" srcOrd="2" destOrd="0" parTransId="{92F2BCD9-7F85-4BE3-A97E-D1F215060FC0}" sibTransId="{14B42541-0F25-479F-BCE8-2340837618BC}"/>
    <dgm:cxn modelId="{F29CAA62-AE98-4249-90D6-77CE274A6C8E}" srcId="{4673B13F-45E7-4C52-81A8-D6E2647A5A49}" destId="{B40C0752-696A-452C-B920-A19E52313EDB}" srcOrd="3" destOrd="0" parTransId="{2253145B-D3AA-40A0-AD76-66949C8AD37F}" sibTransId="{9CEA8613-A9B9-446F-B7FB-B378DE3A8231}"/>
    <dgm:cxn modelId="{9C010D67-2A9A-4E8D-A1CD-38D55ED05B46}" type="presOf" srcId="{233CC6C0-8D29-435F-8204-8ADACBF0484D}" destId="{3E6D8302-2DBB-48BB-B30D-C2FEAE0A0DE5}" srcOrd="0" destOrd="0" presId="urn:microsoft.com/office/officeart/2005/8/layout/vProcess5"/>
    <dgm:cxn modelId="{3355D2AD-36BB-4E1D-B8AB-029B1C4A94F9}" type="presParOf" srcId="{11815814-2EBF-48B9-B63F-CDE306583AF6}" destId="{BAF5127D-7E8E-4150-9694-305A33C7DAC6}" srcOrd="0" destOrd="0" presId="urn:microsoft.com/office/officeart/2005/8/layout/vProcess5"/>
    <dgm:cxn modelId="{2338B3F3-163A-49C1-AE9C-7EC40E62859A}" type="presParOf" srcId="{11815814-2EBF-48B9-B63F-CDE306583AF6}" destId="{684B6E95-44D5-408A-81B1-D89B3E0E5CA0}" srcOrd="1" destOrd="0" presId="urn:microsoft.com/office/officeart/2005/8/layout/vProcess5"/>
    <dgm:cxn modelId="{1E59D53F-3813-44D3-A2DF-083589310390}" type="presParOf" srcId="{11815814-2EBF-48B9-B63F-CDE306583AF6}" destId="{6B158B1E-5012-45C4-B350-90964D2A6A05}" srcOrd="2" destOrd="0" presId="urn:microsoft.com/office/officeart/2005/8/layout/vProcess5"/>
    <dgm:cxn modelId="{E6BFADCE-200A-4648-9D16-866D07B36AF1}" type="presParOf" srcId="{11815814-2EBF-48B9-B63F-CDE306583AF6}" destId="{3E6D8302-2DBB-48BB-B30D-C2FEAE0A0DE5}" srcOrd="3" destOrd="0" presId="urn:microsoft.com/office/officeart/2005/8/layout/vProcess5"/>
    <dgm:cxn modelId="{A261C3FB-5153-44AE-A164-1E2AEE569239}" type="presParOf" srcId="{11815814-2EBF-48B9-B63F-CDE306583AF6}" destId="{20AAB405-D8C2-42F9-AE3D-747A2B6899CA}" srcOrd="4" destOrd="0" presId="urn:microsoft.com/office/officeart/2005/8/layout/vProcess5"/>
    <dgm:cxn modelId="{73B85274-4FC6-4652-A9B0-4B03F64EC468}" type="presParOf" srcId="{11815814-2EBF-48B9-B63F-CDE306583AF6}" destId="{36B8C0B1-54C2-4167-A3E5-E7570825F691}" srcOrd="5" destOrd="0" presId="urn:microsoft.com/office/officeart/2005/8/layout/vProcess5"/>
    <dgm:cxn modelId="{51AE0EE1-2158-4362-84BB-C616083B94E4}" type="presParOf" srcId="{11815814-2EBF-48B9-B63F-CDE306583AF6}" destId="{04D52331-AA11-4310-AE0A-C55DBF60CEBA}" srcOrd="6" destOrd="0" presId="urn:microsoft.com/office/officeart/2005/8/layout/vProcess5"/>
    <dgm:cxn modelId="{DD590B55-5707-45ED-A9E3-E5CA4457616A}" type="presParOf" srcId="{11815814-2EBF-48B9-B63F-CDE306583AF6}" destId="{5FD4E10A-5DC6-43E8-A4FD-75F433A3E48A}" srcOrd="7" destOrd="0" presId="urn:microsoft.com/office/officeart/2005/8/layout/vProcess5"/>
    <dgm:cxn modelId="{074AF781-4B4F-4F06-A7AC-683264E6BFD5}" type="presParOf" srcId="{11815814-2EBF-48B9-B63F-CDE306583AF6}" destId="{68246169-18DA-403F-9510-047A8D3675F4}" srcOrd="8" destOrd="0" presId="urn:microsoft.com/office/officeart/2005/8/layout/vProcess5"/>
    <dgm:cxn modelId="{38A47A12-E98D-4D72-803B-A6AD551B25E0}" type="presParOf" srcId="{11815814-2EBF-48B9-B63F-CDE306583AF6}" destId="{2E2DDCFB-E9AD-41A0-AE31-0AFA54700500}" srcOrd="9" destOrd="0" presId="urn:microsoft.com/office/officeart/2005/8/layout/vProcess5"/>
    <dgm:cxn modelId="{84D50AB3-B947-4CDB-A7CA-7539DE91F926}" type="presParOf" srcId="{11815814-2EBF-48B9-B63F-CDE306583AF6}" destId="{2C7317EF-6A5C-4D57-8C17-B176E2FE05CD}" srcOrd="10" destOrd="0" presId="urn:microsoft.com/office/officeart/2005/8/layout/vProcess5"/>
    <dgm:cxn modelId="{8CF19F44-69BE-4E92-9B36-F2BD843F702F}" type="presParOf" srcId="{11815814-2EBF-48B9-B63F-CDE306583AF6}" destId="{A39DB95D-25F3-49DE-BE30-1387E432B82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6224C7-2C0A-4641-87D8-698629579F28}"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n-US"/>
        </a:p>
      </dgm:t>
    </dgm:pt>
    <dgm:pt modelId="{1A8EDB3D-30F0-45FE-9E68-43DCF53068AC}">
      <dgm:prSet phldrT="[Text]"/>
      <dgm:spPr/>
      <dgm:t>
        <a:bodyPr/>
        <a:lstStyle/>
        <a:p>
          <a:r>
            <a:rPr lang="en-US" dirty="0" smtClean="0">
              <a:latin typeface="Adobe Garamond Pro Bold" pitchFamily="18" charset="0"/>
            </a:rPr>
            <a:t>Team</a:t>
          </a:r>
          <a:endParaRPr lang="en-US" dirty="0">
            <a:latin typeface="Adobe Garamond Pro Bold" pitchFamily="18" charset="0"/>
          </a:endParaRPr>
        </a:p>
      </dgm:t>
    </dgm:pt>
    <dgm:pt modelId="{2D1DEA0D-79DA-4F3E-85FB-34111C333563}" type="parTrans" cxnId="{58340802-10A8-43B4-A9A6-494229119F81}">
      <dgm:prSet/>
      <dgm:spPr/>
      <dgm:t>
        <a:bodyPr/>
        <a:lstStyle/>
        <a:p>
          <a:endParaRPr lang="en-US">
            <a:latin typeface="Adobe Garamond Pro Bold" pitchFamily="18" charset="0"/>
          </a:endParaRPr>
        </a:p>
      </dgm:t>
    </dgm:pt>
    <dgm:pt modelId="{7384EDB6-02D5-4EF0-BA09-2451C7C1BF19}" type="sibTrans" cxnId="{58340802-10A8-43B4-A9A6-494229119F81}">
      <dgm:prSet/>
      <dgm:spPr/>
      <dgm:t>
        <a:bodyPr/>
        <a:lstStyle/>
        <a:p>
          <a:endParaRPr lang="en-US">
            <a:latin typeface="Adobe Garamond Pro Bold" pitchFamily="18" charset="0"/>
          </a:endParaRPr>
        </a:p>
      </dgm:t>
    </dgm:pt>
    <dgm:pt modelId="{CDE277BD-EA39-44C2-AA95-312875B6AADD}">
      <dgm:prSet phldrT="[Text]"/>
      <dgm:spPr/>
      <dgm:t>
        <a:bodyPr/>
        <a:lstStyle/>
        <a:p>
          <a:r>
            <a:rPr lang="en-US" dirty="0" smtClean="0">
              <a:latin typeface="Adobe Garamond Pro Bold" pitchFamily="18" charset="0"/>
            </a:rPr>
            <a:t>Disciplines</a:t>
          </a:r>
          <a:endParaRPr lang="en-US" dirty="0">
            <a:latin typeface="Adobe Garamond Pro Bold" pitchFamily="18" charset="0"/>
          </a:endParaRPr>
        </a:p>
      </dgm:t>
    </dgm:pt>
    <dgm:pt modelId="{AAA918C3-84BC-426A-A013-BA61E246C8B3}" type="parTrans" cxnId="{2C4D29AB-AC24-4EDB-8128-5F8F7D2EE2C9}">
      <dgm:prSet/>
      <dgm:spPr/>
      <dgm:t>
        <a:bodyPr/>
        <a:lstStyle/>
        <a:p>
          <a:endParaRPr lang="en-US">
            <a:latin typeface="Adobe Garamond Pro Bold" pitchFamily="18" charset="0"/>
          </a:endParaRPr>
        </a:p>
      </dgm:t>
    </dgm:pt>
    <dgm:pt modelId="{6CF7725F-C85C-4B11-AF58-5EB0B7607D02}" type="sibTrans" cxnId="{2C4D29AB-AC24-4EDB-8128-5F8F7D2EE2C9}">
      <dgm:prSet/>
      <dgm:spPr/>
      <dgm:t>
        <a:bodyPr/>
        <a:lstStyle/>
        <a:p>
          <a:endParaRPr lang="en-US">
            <a:latin typeface="Adobe Garamond Pro Bold" pitchFamily="18" charset="0"/>
          </a:endParaRPr>
        </a:p>
      </dgm:t>
    </dgm:pt>
    <dgm:pt modelId="{7FA4DA01-E2AA-4F04-B5E0-13360389846A}">
      <dgm:prSet phldrT="[Text]"/>
      <dgm:spPr/>
      <dgm:t>
        <a:bodyPr/>
        <a:lstStyle/>
        <a:p>
          <a:r>
            <a:rPr lang="en-US" dirty="0" smtClean="0">
              <a:latin typeface="Adobe Garamond Pro Bold" pitchFamily="18" charset="0"/>
            </a:rPr>
            <a:t>Core</a:t>
          </a:r>
          <a:endParaRPr lang="en-US" dirty="0">
            <a:latin typeface="Adobe Garamond Pro Bold" pitchFamily="18" charset="0"/>
          </a:endParaRPr>
        </a:p>
      </dgm:t>
    </dgm:pt>
    <dgm:pt modelId="{D3F2B9E1-2C1B-44CA-9148-BA2F2CC8C9A8}" type="parTrans" cxnId="{500D108B-F96A-4C11-ACE1-A9BDEEE83276}">
      <dgm:prSet/>
      <dgm:spPr/>
      <dgm:t>
        <a:bodyPr/>
        <a:lstStyle/>
        <a:p>
          <a:endParaRPr lang="en-US">
            <a:latin typeface="Adobe Garamond Pro Bold" pitchFamily="18" charset="0"/>
          </a:endParaRPr>
        </a:p>
      </dgm:t>
    </dgm:pt>
    <dgm:pt modelId="{CB433B32-F2F5-4DFA-98C4-1D4BA19BAEF8}" type="sibTrans" cxnId="{500D108B-F96A-4C11-ACE1-A9BDEEE83276}">
      <dgm:prSet/>
      <dgm:spPr/>
      <dgm:t>
        <a:bodyPr/>
        <a:lstStyle/>
        <a:p>
          <a:endParaRPr lang="en-US">
            <a:latin typeface="Adobe Garamond Pro Bold" pitchFamily="18" charset="0"/>
          </a:endParaRPr>
        </a:p>
      </dgm:t>
    </dgm:pt>
    <dgm:pt modelId="{6B852899-F1DA-4C8C-B4E6-FA85F32F2915}">
      <dgm:prSet phldrT="[Text]"/>
      <dgm:spPr/>
      <dgm:t>
        <a:bodyPr/>
        <a:lstStyle/>
        <a:p>
          <a:r>
            <a:rPr lang="en-US" dirty="0" smtClean="0">
              <a:latin typeface="Adobe Garamond Pro Bold" pitchFamily="18" charset="0"/>
            </a:rPr>
            <a:t>Auxiliary</a:t>
          </a:r>
          <a:endParaRPr lang="en-US" dirty="0">
            <a:latin typeface="Adobe Garamond Pro Bold" pitchFamily="18" charset="0"/>
          </a:endParaRPr>
        </a:p>
      </dgm:t>
    </dgm:pt>
    <dgm:pt modelId="{357BBFD7-F690-46B0-87D3-F1C1FFC523E6}" type="parTrans" cxnId="{AECEEFC0-5CE4-4620-9D1A-86E8EBE4E6F1}">
      <dgm:prSet/>
      <dgm:spPr/>
      <dgm:t>
        <a:bodyPr/>
        <a:lstStyle/>
        <a:p>
          <a:endParaRPr lang="en-US">
            <a:latin typeface="Adobe Garamond Pro Bold" pitchFamily="18" charset="0"/>
          </a:endParaRPr>
        </a:p>
      </dgm:t>
    </dgm:pt>
    <dgm:pt modelId="{31DC191C-73C7-475F-8121-13EA2C1E5CF2}" type="sibTrans" cxnId="{AECEEFC0-5CE4-4620-9D1A-86E8EBE4E6F1}">
      <dgm:prSet/>
      <dgm:spPr/>
      <dgm:t>
        <a:bodyPr/>
        <a:lstStyle/>
        <a:p>
          <a:endParaRPr lang="en-US">
            <a:latin typeface="Adobe Garamond Pro Bold" pitchFamily="18" charset="0"/>
          </a:endParaRPr>
        </a:p>
      </dgm:t>
    </dgm:pt>
    <dgm:pt modelId="{A3DA3AB8-63EE-4437-A276-BD66315283AB}">
      <dgm:prSet phldrT="[Text]"/>
      <dgm:spPr/>
      <dgm:t>
        <a:bodyPr/>
        <a:lstStyle/>
        <a:p>
          <a:r>
            <a:rPr lang="en-US" dirty="0" smtClean="0">
              <a:latin typeface="Adobe Garamond Pro Bold" pitchFamily="18" charset="0"/>
            </a:rPr>
            <a:t>Parties</a:t>
          </a:r>
          <a:endParaRPr lang="en-US" dirty="0">
            <a:latin typeface="Adobe Garamond Pro Bold" pitchFamily="18" charset="0"/>
          </a:endParaRPr>
        </a:p>
      </dgm:t>
    </dgm:pt>
    <dgm:pt modelId="{C1C9C805-6B68-465E-8B1A-947110249B70}" type="parTrans" cxnId="{5136CAFF-4FC7-43F7-A4E1-5D530DE35C1A}">
      <dgm:prSet/>
      <dgm:spPr/>
      <dgm:t>
        <a:bodyPr/>
        <a:lstStyle/>
        <a:p>
          <a:endParaRPr lang="en-US">
            <a:latin typeface="Adobe Garamond Pro Bold" pitchFamily="18" charset="0"/>
          </a:endParaRPr>
        </a:p>
      </dgm:t>
    </dgm:pt>
    <dgm:pt modelId="{062CDCFF-7A6F-4CD3-B5C4-9AA0968D1971}" type="sibTrans" cxnId="{5136CAFF-4FC7-43F7-A4E1-5D530DE35C1A}">
      <dgm:prSet/>
      <dgm:spPr/>
      <dgm:t>
        <a:bodyPr/>
        <a:lstStyle/>
        <a:p>
          <a:endParaRPr lang="en-US">
            <a:latin typeface="Adobe Garamond Pro Bold" pitchFamily="18" charset="0"/>
          </a:endParaRPr>
        </a:p>
      </dgm:t>
    </dgm:pt>
    <dgm:pt modelId="{8CBFC27A-B3F6-4F31-BBF9-01BFE9F772A1}">
      <dgm:prSet phldrT="[Text]"/>
      <dgm:spPr/>
      <dgm:t>
        <a:bodyPr/>
        <a:lstStyle/>
        <a:p>
          <a:r>
            <a:rPr lang="en-US" dirty="0" smtClean="0">
              <a:latin typeface="Adobe Garamond Pro Bold" pitchFamily="18" charset="0"/>
            </a:rPr>
            <a:t>Project phase?</a:t>
          </a:r>
          <a:endParaRPr lang="en-US" dirty="0">
            <a:latin typeface="Adobe Garamond Pro Bold" pitchFamily="18" charset="0"/>
          </a:endParaRPr>
        </a:p>
      </dgm:t>
    </dgm:pt>
    <dgm:pt modelId="{17EB0B40-05E9-44F6-A637-7F6E75CE3EA8}" type="sibTrans" cxnId="{56A2A91D-438F-4A8D-8438-EA0DB7A42621}">
      <dgm:prSet/>
      <dgm:spPr/>
      <dgm:t>
        <a:bodyPr/>
        <a:lstStyle/>
        <a:p>
          <a:endParaRPr lang="en-US">
            <a:latin typeface="Adobe Garamond Pro Bold" pitchFamily="18" charset="0"/>
          </a:endParaRPr>
        </a:p>
      </dgm:t>
    </dgm:pt>
    <dgm:pt modelId="{808E77AE-03A5-4C10-8E91-683ADC1314DF}" type="parTrans" cxnId="{56A2A91D-438F-4A8D-8438-EA0DB7A42621}">
      <dgm:prSet/>
      <dgm:spPr/>
      <dgm:t>
        <a:bodyPr/>
        <a:lstStyle/>
        <a:p>
          <a:endParaRPr lang="en-US">
            <a:latin typeface="Adobe Garamond Pro Bold" pitchFamily="18" charset="0"/>
          </a:endParaRPr>
        </a:p>
      </dgm:t>
    </dgm:pt>
    <dgm:pt modelId="{C53DC237-30DA-4CD8-A9DC-815707A00D5E}" type="pres">
      <dgm:prSet presAssocID="{B76224C7-2C0A-4641-87D8-698629579F28}" presName="diagram" presStyleCnt="0">
        <dgm:presLayoutVars>
          <dgm:chPref val="1"/>
          <dgm:dir/>
          <dgm:animOne val="branch"/>
          <dgm:animLvl val="lvl"/>
          <dgm:resizeHandles val="exact"/>
        </dgm:presLayoutVars>
      </dgm:prSet>
      <dgm:spPr/>
      <dgm:t>
        <a:bodyPr/>
        <a:lstStyle/>
        <a:p>
          <a:endParaRPr lang="en-US"/>
        </a:p>
      </dgm:t>
    </dgm:pt>
    <dgm:pt modelId="{F920A8F3-6885-4601-B8F0-47FAAC3DB035}" type="pres">
      <dgm:prSet presAssocID="{1A8EDB3D-30F0-45FE-9E68-43DCF53068AC}" presName="root1" presStyleCnt="0"/>
      <dgm:spPr/>
    </dgm:pt>
    <dgm:pt modelId="{36412718-44EC-4808-9B5E-64DD962FF65C}" type="pres">
      <dgm:prSet presAssocID="{1A8EDB3D-30F0-45FE-9E68-43DCF53068AC}" presName="LevelOneTextNode" presStyleLbl="node0" presStyleIdx="0" presStyleCnt="1">
        <dgm:presLayoutVars>
          <dgm:chPref val="3"/>
        </dgm:presLayoutVars>
      </dgm:prSet>
      <dgm:spPr/>
      <dgm:t>
        <a:bodyPr/>
        <a:lstStyle/>
        <a:p>
          <a:endParaRPr lang="en-US"/>
        </a:p>
      </dgm:t>
    </dgm:pt>
    <dgm:pt modelId="{0B4FA113-1204-448D-8D07-DA7D6916921A}" type="pres">
      <dgm:prSet presAssocID="{1A8EDB3D-30F0-45FE-9E68-43DCF53068AC}" presName="level2hierChild" presStyleCnt="0"/>
      <dgm:spPr/>
    </dgm:pt>
    <dgm:pt modelId="{D6F5353F-92B3-4232-B05D-2DAD9C82ED10}" type="pres">
      <dgm:prSet presAssocID="{AAA918C3-84BC-426A-A013-BA61E246C8B3}" presName="conn2-1" presStyleLbl="parChTrans1D2" presStyleIdx="0" presStyleCnt="2"/>
      <dgm:spPr/>
      <dgm:t>
        <a:bodyPr/>
        <a:lstStyle/>
        <a:p>
          <a:endParaRPr lang="en-US"/>
        </a:p>
      </dgm:t>
    </dgm:pt>
    <dgm:pt modelId="{26337B9F-02DA-4796-B955-C4FEBCE7891B}" type="pres">
      <dgm:prSet presAssocID="{AAA918C3-84BC-426A-A013-BA61E246C8B3}" presName="connTx" presStyleLbl="parChTrans1D2" presStyleIdx="0" presStyleCnt="2"/>
      <dgm:spPr/>
      <dgm:t>
        <a:bodyPr/>
        <a:lstStyle/>
        <a:p>
          <a:endParaRPr lang="en-US"/>
        </a:p>
      </dgm:t>
    </dgm:pt>
    <dgm:pt modelId="{3DA79EA6-2B53-48C9-84FB-192C84711A95}" type="pres">
      <dgm:prSet presAssocID="{CDE277BD-EA39-44C2-AA95-312875B6AADD}" presName="root2" presStyleCnt="0"/>
      <dgm:spPr/>
    </dgm:pt>
    <dgm:pt modelId="{EEAF3811-9DE7-4305-B171-569D314A1C3D}" type="pres">
      <dgm:prSet presAssocID="{CDE277BD-EA39-44C2-AA95-312875B6AADD}" presName="LevelTwoTextNode" presStyleLbl="node2" presStyleIdx="0" presStyleCnt="2">
        <dgm:presLayoutVars>
          <dgm:chPref val="3"/>
        </dgm:presLayoutVars>
      </dgm:prSet>
      <dgm:spPr/>
      <dgm:t>
        <a:bodyPr/>
        <a:lstStyle/>
        <a:p>
          <a:endParaRPr lang="en-US"/>
        </a:p>
      </dgm:t>
    </dgm:pt>
    <dgm:pt modelId="{310B43D8-EE5C-4637-BD76-7614480DC86C}" type="pres">
      <dgm:prSet presAssocID="{CDE277BD-EA39-44C2-AA95-312875B6AADD}" presName="level3hierChild" presStyleCnt="0"/>
      <dgm:spPr/>
    </dgm:pt>
    <dgm:pt modelId="{D7D49851-70D0-4A46-9120-0C42D902EB1F}" type="pres">
      <dgm:prSet presAssocID="{D3F2B9E1-2C1B-44CA-9148-BA2F2CC8C9A8}" presName="conn2-1" presStyleLbl="parChTrans1D3" presStyleIdx="0" presStyleCnt="3"/>
      <dgm:spPr/>
      <dgm:t>
        <a:bodyPr/>
        <a:lstStyle/>
        <a:p>
          <a:endParaRPr lang="en-US"/>
        </a:p>
      </dgm:t>
    </dgm:pt>
    <dgm:pt modelId="{7C4B90A3-3510-4340-BA40-A7EFF80FD4CD}" type="pres">
      <dgm:prSet presAssocID="{D3F2B9E1-2C1B-44CA-9148-BA2F2CC8C9A8}" presName="connTx" presStyleLbl="parChTrans1D3" presStyleIdx="0" presStyleCnt="3"/>
      <dgm:spPr/>
      <dgm:t>
        <a:bodyPr/>
        <a:lstStyle/>
        <a:p>
          <a:endParaRPr lang="en-US"/>
        </a:p>
      </dgm:t>
    </dgm:pt>
    <dgm:pt modelId="{94B1098C-7D36-4C0F-AD09-68258F190858}" type="pres">
      <dgm:prSet presAssocID="{7FA4DA01-E2AA-4F04-B5E0-13360389846A}" presName="root2" presStyleCnt="0"/>
      <dgm:spPr/>
    </dgm:pt>
    <dgm:pt modelId="{B250105A-676D-4EC0-8A43-065D04BED7E7}" type="pres">
      <dgm:prSet presAssocID="{7FA4DA01-E2AA-4F04-B5E0-13360389846A}" presName="LevelTwoTextNode" presStyleLbl="node3" presStyleIdx="0" presStyleCnt="3">
        <dgm:presLayoutVars>
          <dgm:chPref val="3"/>
        </dgm:presLayoutVars>
      </dgm:prSet>
      <dgm:spPr/>
      <dgm:t>
        <a:bodyPr/>
        <a:lstStyle/>
        <a:p>
          <a:endParaRPr lang="en-US"/>
        </a:p>
      </dgm:t>
    </dgm:pt>
    <dgm:pt modelId="{A3E4BC02-77C6-46E8-9ECD-D29E5B0764B1}" type="pres">
      <dgm:prSet presAssocID="{7FA4DA01-E2AA-4F04-B5E0-13360389846A}" presName="level3hierChild" presStyleCnt="0"/>
      <dgm:spPr/>
    </dgm:pt>
    <dgm:pt modelId="{08A2F818-722B-40EA-882D-04034B63FD7D}" type="pres">
      <dgm:prSet presAssocID="{357BBFD7-F690-46B0-87D3-F1C1FFC523E6}" presName="conn2-1" presStyleLbl="parChTrans1D3" presStyleIdx="1" presStyleCnt="3"/>
      <dgm:spPr/>
      <dgm:t>
        <a:bodyPr/>
        <a:lstStyle/>
        <a:p>
          <a:endParaRPr lang="en-US"/>
        </a:p>
      </dgm:t>
    </dgm:pt>
    <dgm:pt modelId="{6687C1AF-D3A2-4A00-90FB-F518CFECFFE8}" type="pres">
      <dgm:prSet presAssocID="{357BBFD7-F690-46B0-87D3-F1C1FFC523E6}" presName="connTx" presStyleLbl="parChTrans1D3" presStyleIdx="1" presStyleCnt="3"/>
      <dgm:spPr/>
      <dgm:t>
        <a:bodyPr/>
        <a:lstStyle/>
        <a:p>
          <a:endParaRPr lang="en-US"/>
        </a:p>
      </dgm:t>
    </dgm:pt>
    <dgm:pt modelId="{6496424A-3D10-4874-AE23-46C7199DD57C}" type="pres">
      <dgm:prSet presAssocID="{6B852899-F1DA-4C8C-B4E6-FA85F32F2915}" presName="root2" presStyleCnt="0"/>
      <dgm:spPr/>
    </dgm:pt>
    <dgm:pt modelId="{DAE7F57C-AC42-47E7-BDAF-ACCE23F299D5}" type="pres">
      <dgm:prSet presAssocID="{6B852899-F1DA-4C8C-B4E6-FA85F32F2915}" presName="LevelTwoTextNode" presStyleLbl="node3" presStyleIdx="1" presStyleCnt="3">
        <dgm:presLayoutVars>
          <dgm:chPref val="3"/>
        </dgm:presLayoutVars>
      </dgm:prSet>
      <dgm:spPr/>
      <dgm:t>
        <a:bodyPr/>
        <a:lstStyle/>
        <a:p>
          <a:endParaRPr lang="en-US"/>
        </a:p>
      </dgm:t>
    </dgm:pt>
    <dgm:pt modelId="{7FA110CB-38FE-4AB3-BC29-445446EE3ACD}" type="pres">
      <dgm:prSet presAssocID="{6B852899-F1DA-4C8C-B4E6-FA85F32F2915}" presName="level3hierChild" presStyleCnt="0"/>
      <dgm:spPr/>
    </dgm:pt>
    <dgm:pt modelId="{76839B69-D571-42EE-83C2-6DD639F21E8A}" type="pres">
      <dgm:prSet presAssocID="{C1C9C805-6B68-465E-8B1A-947110249B70}" presName="conn2-1" presStyleLbl="parChTrans1D2" presStyleIdx="1" presStyleCnt="2"/>
      <dgm:spPr/>
      <dgm:t>
        <a:bodyPr/>
        <a:lstStyle/>
        <a:p>
          <a:endParaRPr lang="en-US"/>
        </a:p>
      </dgm:t>
    </dgm:pt>
    <dgm:pt modelId="{AB4B2DC7-77F9-4C11-8B89-3BF9A66DADA8}" type="pres">
      <dgm:prSet presAssocID="{C1C9C805-6B68-465E-8B1A-947110249B70}" presName="connTx" presStyleLbl="parChTrans1D2" presStyleIdx="1" presStyleCnt="2"/>
      <dgm:spPr/>
      <dgm:t>
        <a:bodyPr/>
        <a:lstStyle/>
        <a:p>
          <a:endParaRPr lang="en-US"/>
        </a:p>
      </dgm:t>
    </dgm:pt>
    <dgm:pt modelId="{46FCB6EE-3150-403F-84F7-727FDD9B08DC}" type="pres">
      <dgm:prSet presAssocID="{A3DA3AB8-63EE-4437-A276-BD66315283AB}" presName="root2" presStyleCnt="0"/>
      <dgm:spPr/>
    </dgm:pt>
    <dgm:pt modelId="{2C063173-F416-45D1-B155-08E6218CE87D}" type="pres">
      <dgm:prSet presAssocID="{A3DA3AB8-63EE-4437-A276-BD66315283AB}" presName="LevelTwoTextNode" presStyleLbl="node2" presStyleIdx="1" presStyleCnt="2">
        <dgm:presLayoutVars>
          <dgm:chPref val="3"/>
        </dgm:presLayoutVars>
      </dgm:prSet>
      <dgm:spPr/>
      <dgm:t>
        <a:bodyPr/>
        <a:lstStyle/>
        <a:p>
          <a:endParaRPr lang="en-US"/>
        </a:p>
      </dgm:t>
    </dgm:pt>
    <dgm:pt modelId="{54A76C73-EAC6-437B-A0BB-78470F805BD8}" type="pres">
      <dgm:prSet presAssocID="{A3DA3AB8-63EE-4437-A276-BD66315283AB}" presName="level3hierChild" presStyleCnt="0"/>
      <dgm:spPr/>
    </dgm:pt>
    <dgm:pt modelId="{3B5EF64F-BA54-4E58-B616-CCB6E5C3A724}" type="pres">
      <dgm:prSet presAssocID="{808E77AE-03A5-4C10-8E91-683ADC1314DF}" presName="conn2-1" presStyleLbl="parChTrans1D3" presStyleIdx="2" presStyleCnt="3"/>
      <dgm:spPr/>
      <dgm:t>
        <a:bodyPr/>
        <a:lstStyle/>
        <a:p>
          <a:endParaRPr lang="en-US"/>
        </a:p>
      </dgm:t>
    </dgm:pt>
    <dgm:pt modelId="{00C3184A-5DC3-4A64-A366-6EB66ABCA1DE}" type="pres">
      <dgm:prSet presAssocID="{808E77AE-03A5-4C10-8E91-683ADC1314DF}" presName="connTx" presStyleLbl="parChTrans1D3" presStyleIdx="2" presStyleCnt="3"/>
      <dgm:spPr/>
      <dgm:t>
        <a:bodyPr/>
        <a:lstStyle/>
        <a:p>
          <a:endParaRPr lang="en-US"/>
        </a:p>
      </dgm:t>
    </dgm:pt>
    <dgm:pt modelId="{DB37DC0E-2DE0-4BD6-9888-151FA40AD2E4}" type="pres">
      <dgm:prSet presAssocID="{8CBFC27A-B3F6-4F31-BBF9-01BFE9F772A1}" presName="root2" presStyleCnt="0"/>
      <dgm:spPr/>
    </dgm:pt>
    <dgm:pt modelId="{A34D1FD2-DD0D-46E5-AA9A-49C1D4ACBE40}" type="pres">
      <dgm:prSet presAssocID="{8CBFC27A-B3F6-4F31-BBF9-01BFE9F772A1}" presName="LevelTwoTextNode" presStyleLbl="node3" presStyleIdx="2" presStyleCnt="3">
        <dgm:presLayoutVars>
          <dgm:chPref val="3"/>
        </dgm:presLayoutVars>
      </dgm:prSet>
      <dgm:spPr/>
      <dgm:t>
        <a:bodyPr/>
        <a:lstStyle/>
        <a:p>
          <a:endParaRPr lang="en-US"/>
        </a:p>
      </dgm:t>
    </dgm:pt>
    <dgm:pt modelId="{FBF8B1F5-59B6-468A-A1FD-D66D825E649F}" type="pres">
      <dgm:prSet presAssocID="{8CBFC27A-B3F6-4F31-BBF9-01BFE9F772A1}" presName="level3hierChild" presStyleCnt="0"/>
      <dgm:spPr/>
    </dgm:pt>
  </dgm:ptLst>
  <dgm:cxnLst>
    <dgm:cxn modelId="{78B7B64C-74B7-4D8E-B747-09D00FE94C25}" type="presOf" srcId="{B76224C7-2C0A-4641-87D8-698629579F28}" destId="{C53DC237-30DA-4CD8-A9DC-815707A00D5E}" srcOrd="0" destOrd="0" presId="urn:microsoft.com/office/officeart/2005/8/layout/hierarchy2"/>
    <dgm:cxn modelId="{7008EAB3-B416-4932-975E-BDF3EF233B17}" type="presOf" srcId="{7FA4DA01-E2AA-4F04-B5E0-13360389846A}" destId="{B250105A-676D-4EC0-8A43-065D04BED7E7}" srcOrd="0" destOrd="0" presId="urn:microsoft.com/office/officeart/2005/8/layout/hierarchy2"/>
    <dgm:cxn modelId="{644578CA-6FF6-4729-A0C1-E526BF65AFB8}" type="presOf" srcId="{1A8EDB3D-30F0-45FE-9E68-43DCF53068AC}" destId="{36412718-44EC-4808-9B5E-64DD962FF65C}" srcOrd="0" destOrd="0" presId="urn:microsoft.com/office/officeart/2005/8/layout/hierarchy2"/>
    <dgm:cxn modelId="{BDE0E5B9-9967-44CF-BC3F-6D845BB6BF24}" type="presOf" srcId="{A3DA3AB8-63EE-4437-A276-BD66315283AB}" destId="{2C063173-F416-45D1-B155-08E6218CE87D}" srcOrd="0" destOrd="0" presId="urn:microsoft.com/office/officeart/2005/8/layout/hierarchy2"/>
    <dgm:cxn modelId="{0A80970C-9015-4F25-82B5-88832B7BAAC7}" type="presOf" srcId="{CDE277BD-EA39-44C2-AA95-312875B6AADD}" destId="{EEAF3811-9DE7-4305-B171-569D314A1C3D}" srcOrd="0" destOrd="0" presId="urn:microsoft.com/office/officeart/2005/8/layout/hierarchy2"/>
    <dgm:cxn modelId="{AECEEFC0-5CE4-4620-9D1A-86E8EBE4E6F1}" srcId="{CDE277BD-EA39-44C2-AA95-312875B6AADD}" destId="{6B852899-F1DA-4C8C-B4E6-FA85F32F2915}" srcOrd="1" destOrd="0" parTransId="{357BBFD7-F690-46B0-87D3-F1C1FFC523E6}" sibTransId="{31DC191C-73C7-475F-8121-13EA2C1E5CF2}"/>
    <dgm:cxn modelId="{90B76DD1-1169-4E7C-9AC5-40FB39BD244B}" type="presOf" srcId="{C1C9C805-6B68-465E-8B1A-947110249B70}" destId="{AB4B2DC7-77F9-4C11-8B89-3BF9A66DADA8}" srcOrd="1" destOrd="0" presId="urn:microsoft.com/office/officeart/2005/8/layout/hierarchy2"/>
    <dgm:cxn modelId="{5136CAFF-4FC7-43F7-A4E1-5D530DE35C1A}" srcId="{1A8EDB3D-30F0-45FE-9E68-43DCF53068AC}" destId="{A3DA3AB8-63EE-4437-A276-BD66315283AB}" srcOrd="1" destOrd="0" parTransId="{C1C9C805-6B68-465E-8B1A-947110249B70}" sibTransId="{062CDCFF-7A6F-4CD3-B5C4-9AA0968D1971}"/>
    <dgm:cxn modelId="{987A20BF-860C-43F3-A269-9F6E46FC2C2B}" type="presOf" srcId="{AAA918C3-84BC-426A-A013-BA61E246C8B3}" destId="{D6F5353F-92B3-4232-B05D-2DAD9C82ED10}" srcOrd="0" destOrd="0" presId="urn:microsoft.com/office/officeart/2005/8/layout/hierarchy2"/>
    <dgm:cxn modelId="{2C4D29AB-AC24-4EDB-8128-5F8F7D2EE2C9}" srcId="{1A8EDB3D-30F0-45FE-9E68-43DCF53068AC}" destId="{CDE277BD-EA39-44C2-AA95-312875B6AADD}" srcOrd="0" destOrd="0" parTransId="{AAA918C3-84BC-426A-A013-BA61E246C8B3}" sibTransId="{6CF7725F-C85C-4B11-AF58-5EB0B7607D02}"/>
    <dgm:cxn modelId="{500D108B-F96A-4C11-ACE1-A9BDEEE83276}" srcId="{CDE277BD-EA39-44C2-AA95-312875B6AADD}" destId="{7FA4DA01-E2AA-4F04-B5E0-13360389846A}" srcOrd="0" destOrd="0" parTransId="{D3F2B9E1-2C1B-44CA-9148-BA2F2CC8C9A8}" sibTransId="{CB433B32-F2F5-4DFA-98C4-1D4BA19BAEF8}"/>
    <dgm:cxn modelId="{3ACB3BCF-0794-4671-BE85-A47B750D3EC7}" type="presOf" srcId="{D3F2B9E1-2C1B-44CA-9148-BA2F2CC8C9A8}" destId="{D7D49851-70D0-4A46-9120-0C42D902EB1F}" srcOrd="0" destOrd="0" presId="urn:microsoft.com/office/officeart/2005/8/layout/hierarchy2"/>
    <dgm:cxn modelId="{CE4D00DD-F2D4-4222-9E8C-FE4053C2142F}" type="presOf" srcId="{D3F2B9E1-2C1B-44CA-9148-BA2F2CC8C9A8}" destId="{7C4B90A3-3510-4340-BA40-A7EFF80FD4CD}" srcOrd="1" destOrd="0" presId="urn:microsoft.com/office/officeart/2005/8/layout/hierarchy2"/>
    <dgm:cxn modelId="{40635C25-CAD2-4AB8-8F62-98A9EEBA5919}" type="presOf" srcId="{6B852899-F1DA-4C8C-B4E6-FA85F32F2915}" destId="{DAE7F57C-AC42-47E7-BDAF-ACCE23F299D5}" srcOrd="0" destOrd="0" presId="urn:microsoft.com/office/officeart/2005/8/layout/hierarchy2"/>
    <dgm:cxn modelId="{0CD71E33-5EBD-4473-8134-83D3643D9BDD}" type="presOf" srcId="{808E77AE-03A5-4C10-8E91-683ADC1314DF}" destId="{3B5EF64F-BA54-4E58-B616-CCB6E5C3A724}" srcOrd="0" destOrd="0" presId="urn:microsoft.com/office/officeart/2005/8/layout/hierarchy2"/>
    <dgm:cxn modelId="{C85D7103-0634-4EA7-8B2B-E28F7B752DBF}" type="presOf" srcId="{8CBFC27A-B3F6-4F31-BBF9-01BFE9F772A1}" destId="{A34D1FD2-DD0D-46E5-AA9A-49C1D4ACBE40}" srcOrd="0" destOrd="0" presId="urn:microsoft.com/office/officeart/2005/8/layout/hierarchy2"/>
    <dgm:cxn modelId="{D364F774-685B-4A40-9D0E-3BF73B6BB246}" type="presOf" srcId="{357BBFD7-F690-46B0-87D3-F1C1FFC523E6}" destId="{08A2F818-722B-40EA-882D-04034B63FD7D}" srcOrd="0" destOrd="0" presId="urn:microsoft.com/office/officeart/2005/8/layout/hierarchy2"/>
    <dgm:cxn modelId="{F704626D-A82F-4CB6-A7DB-DCFDD6FF7335}" type="presOf" srcId="{C1C9C805-6B68-465E-8B1A-947110249B70}" destId="{76839B69-D571-42EE-83C2-6DD639F21E8A}" srcOrd="0" destOrd="0" presId="urn:microsoft.com/office/officeart/2005/8/layout/hierarchy2"/>
    <dgm:cxn modelId="{56A2A91D-438F-4A8D-8438-EA0DB7A42621}" srcId="{A3DA3AB8-63EE-4437-A276-BD66315283AB}" destId="{8CBFC27A-B3F6-4F31-BBF9-01BFE9F772A1}" srcOrd="0" destOrd="0" parTransId="{808E77AE-03A5-4C10-8E91-683ADC1314DF}" sibTransId="{17EB0B40-05E9-44F6-A637-7F6E75CE3EA8}"/>
    <dgm:cxn modelId="{7EE6541C-2116-4455-8196-D0B08C80B973}" type="presOf" srcId="{808E77AE-03A5-4C10-8E91-683ADC1314DF}" destId="{00C3184A-5DC3-4A64-A366-6EB66ABCA1DE}" srcOrd="1" destOrd="0" presId="urn:microsoft.com/office/officeart/2005/8/layout/hierarchy2"/>
    <dgm:cxn modelId="{58340802-10A8-43B4-A9A6-494229119F81}" srcId="{B76224C7-2C0A-4641-87D8-698629579F28}" destId="{1A8EDB3D-30F0-45FE-9E68-43DCF53068AC}" srcOrd="0" destOrd="0" parTransId="{2D1DEA0D-79DA-4F3E-85FB-34111C333563}" sibTransId="{7384EDB6-02D5-4EF0-BA09-2451C7C1BF19}"/>
    <dgm:cxn modelId="{455B0B4D-4054-4B1C-B540-D1A887EE2452}" type="presOf" srcId="{357BBFD7-F690-46B0-87D3-F1C1FFC523E6}" destId="{6687C1AF-D3A2-4A00-90FB-F518CFECFFE8}" srcOrd="1" destOrd="0" presId="urn:microsoft.com/office/officeart/2005/8/layout/hierarchy2"/>
    <dgm:cxn modelId="{66173DC1-A777-4EBE-A4E2-A13B3E7B45F1}" type="presOf" srcId="{AAA918C3-84BC-426A-A013-BA61E246C8B3}" destId="{26337B9F-02DA-4796-B955-C4FEBCE7891B}" srcOrd="1" destOrd="0" presId="urn:microsoft.com/office/officeart/2005/8/layout/hierarchy2"/>
    <dgm:cxn modelId="{F0DBB5AD-6FAD-4B46-938F-85B475C5450C}" type="presParOf" srcId="{C53DC237-30DA-4CD8-A9DC-815707A00D5E}" destId="{F920A8F3-6885-4601-B8F0-47FAAC3DB035}" srcOrd="0" destOrd="0" presId="urn:microsoft.com/office/officeart/2005/8/layout/hierarchy2"/>
    <dgm:cxn modelId="{7835C09F-5BCB-4310-8B20-4EE9484381BE}" type="presParOf" srcId="{F920A8F3-6885-4601-B8F0-47FAAC3DB035}" destId="{36412718-44EC-4808-9B5E-64DD962FF65C}" srcOrd="0" destOrd="0" presId="urn:microsoft.com/office/officeart/2005/8/layout/hierarchy2"/>
    <dgm:cxn modelId="{FC7DF5C2-70A3-4D25-8A4B-632B786F5E30}" type="presParOf" srcId="{F920A8F3-6885-4601-B8F0-47FAAC3DB035}" destId="{0B4FA113-1204-448D-8D07-DA7D6916921A}" srcOrd="1" destOrd="0" presId="urn:microsoft.com/office/officeart/2005/8/layout/hierarchy2"/>
    <dgm:cxn modelId="{023CD97B-D817-4C76-B609-B9B7FFFE864E}" type="presParOf" srcId="{0B4FA113-1204-448D-8D07-DA7D6916921A}" destId="{D6F5353F-92B3-4232-B05D-2DAD9C82ED10}" srcOrd="0" destOrd="0" presId="urn:microsoft.com/office/officeart/2005/8/layout/hierarchy2"/>
    <dgm:cxn modelId="{2B723B0D-EE2C-4F40-AEA4-3C0D79902088}" type="presParOf" srcId="{D6F5353F-92B3-4232-B05D-2DAD9C82ED10}" destId="{26337B9F-02DA-4796-B955-C4FEBCE7891B}" srcOrd="0" destOrd="0" presId="urn:microsoft.com/office/officeart/2005/8/layout/hierarchy2"/>
    <dgm:cxn modelId="{808DA1CF-8BDE-43F2-A6A0-BB4C5DB85169}" type="presParOf" srcId="{0B4FA113-1204-448D-8D07-DA7D6916921A}" destId="{3DA79EA6-2B53-48C9-84FB-192C84711A95}" srcOrd="1" destOrd="0" presId="urn:microsoft.com/office/officeart/2005/8/layout/hierarchy2"/>
    <dgm:cxn modelId="{86BD8334-B858-4EFB-96F7-0CD1ACD76937}" type="presParOf" srcId="{3DA79EA6-2B53-48C9-84FB-192C84711A95}" destId="{EEAF3811-9DE7-4305-B171-569D314A1C3D}" srcOrd="0" destOrd="0" presId="urn:microsoft.com/office/officeart/2005/8/layout/hierarchy2"/>
    <dgm:cxn modelId="{21F8B0F4-A34F-4A68-9896-D8E266616A40}" type="presParOf" srcId="{3DA79EA6-2B53-48C9-84FB-192C84711A95}" destId="{310B43D8-EE5C-4637-BD76-7614480DC86C}" srcOrd="1" destOrd="0" presId="urn:microsoft.com/office/officeart/2005/8/layout/hierarchy2"/>
    <dgm:cxn modelId="{1DCE2371-A9A3-4D49-A0AC-C8121DF3131F}" type="presParOf" srcId="{310B43D8-EE5C-4637-BD76-7614480DC86C}" destId="{D7D49851-70D0-4A46-9120-0C42D902EB1F}" srcOrd="0" destOrd="0" presId="urn:microsoft.com/office/officeart/2005/8/layout/hierarchy2"/>
    <dgm:cxn modelId="{A98937CC-2DF1-4C84-8977-C2FA6ACF40F7}" type="presParOf" srcId="{D7D49851-70D0-4A46-9120-0C42D902EB1F}" destId="{7C4B90A3-3510-4340-BA40-A7EFF80FD4CD}" srcOrd="0" destOrd="0" presId="urn:microsoft.com/office/officeart/2005/8/layout/hierarchy2"/>
    <dgm:cxn modelId="{C9EA00A2-67BC-4707-AAE8-B6C330DB968A}" type="presParOf" srcId="{310B43D8-EE5C-4637-BD76-7614480DC86C}" destId="{94B1098C-7D36-4C0F-AD09-68258F190858}" srcOrd="1" destOrd="0" presId="urn:microsoft.com/office/officeart/2005/8/layout/hierarchy2"/>
    <dgm:cxn modelId="{EA277771-0018-4737-938C-B1872B9E5D8C}" type="presParOf" srcId="{94B1098C-7D36-4C0F-AD09-68258F190858}" destId="{B250105A-676D-4EC0-8A43-065D04BED7E7}" srcOrd="0" destOrd="0" presId="urn:microsoft.com/office/officeart/2005/8/layout/hierarchy2"/>
    <dgm:cxn modelId="{29574F07-2D61-4C73-8EFD-ACAEDA2FDEA2}" type="presParOf" srcId="{94B1098C-7D36-4C0F-AD09-68258F190858}" destId="{A3E4BC02-77C6-46E8-9ECD-D29E5B0764B1}" srcOrd="1" destOrd="0" presId="urn:microsoft.com/office/officeart/2005/8/layout/hierarchy2"/>
    <dgm:cxn modelId="{575EFB9C-5B70-4826-B1CF-33EBF00768F8}" type="presParOf" srcId="{310B43D8-EE5C-4637-BD76-7614480DC86C}" destId="{08A2F818-722B-40EA-882D-04034B63FD7D}" srcOrd="2" destOrd="0" presId="urn:microsoft.com/office/officeart/2005/8/layout/hierarchy2"/>
    <dgm:cxn modelId="{89E540D8-5ACC-44D6-A4D0-438C2AFC5451}" type="presParOf" srcId="{08A2F818-722B-40EA-882D-04034B63FD7D}" destId="{6687C1AF-D3A2-4A00-90FB-F518CFECFFE8}" srcOrd="0" destOrd="0" presId="urn:microsoft.com/office/officeart/2005/8/layout/hierarchy2"/>
    <dgm:cxn modelId="{3317EAF7-1DCD-44A9-A9C9-0EAAED4D64DF}" type="presParOf" srcId="{310B43D8-EE5C-4637-BD76-7614480DC86C}" destId="{6496424A-3D10-4874-AE23-46C7199DD57C}" srcOrd="3" destOrd="0" presId="urn:microsoft.com/office/officeart/2005/8/layout/hierarchy2"/>
    <dgm:cxn modelId="{59D6966D-D2B3-443E-B0FA-AB6EE38E8C9A}" type="presParOf" srcId="{6496424A-3D10-4874-AE23-46C7199DD57C}" destId="{DAE7F57C-AC42-47E7-BDAF-ACCE23F299D5}" srcOrd="0" destOrd="0" presId="urn:microsoft.com/office/officeart/2005/8/layout/hierarchy2"/>
    <dgm:cxn modelId="{EB1EB483-1D63-4F4F-9DE6-EFA86D10E32C}" type="presParOf" srcId="{6496424A-3D10-4874-AE23-46C7199DD57C}" destId="{7FA110CB-38FE-4AB3-BC29-445446EE3ACD}" srcOrd="1" destOrd="0" presId="urn:microsoft.com/office/officeart/2005/8/layout/hierarchy2"/>
    <dgm:cxn modelId="{A00FF705-FF36-475D-9AC7-0C6CB92355BE}" type="presParOf" srcId="{0B4FA113-1204-448D-8D07-DA7D6916921A}" destId="{76839B69-D571-42EE-83C2-6DD639F21E8A}" srcOrd="2" destOrd="0" presId="urn:microsoft.com/office/officeart/2005/8/layout/hierarchy2"/>
    <dgm:cxn modelId="{20D3CD29-C4CF-4BAF-BBB9-4CE562C9C04E}" type="presParOf" srcId="{76839B69-D571-42EE-83C2-6DD639F21E8A}" destId="{AB4B2DC7-77F9-4C11-8B89-3BF9A66DADA8}" srcOrd="0" destOrd="0" presId="urn:microsoft.com/office/officeart/2005/8/layout/hierarchy2"/>
    <dgm:cxn modelId="{A0044CC3-05F4-440F-BEEF-BFB5DB8A64F7}" type="presParOf" srcId="{0B4FA113-1204-448D-8D07-DA7D6916921A}" destId="{46FCB6EE-3150-403F-84F7-727FDD9B08DC}" srcOrd="3" destOrd="0" presId="urn:microsoft.com/office/officeart/2005/8/layout/hierarchy2"/>
    <dgm:cxn modelId="{1B97085E-1BCA-4CCD-8E2C-DD738D446CBB}" type="presParOf" srcId="{46FCB6EE-3150-403F-84F7-727FDD9B08DC}" destId="{2C063173-F416-45D1-B155-08E6218CE87D}" srcOrd="0" destOrd="0" presId="urn:microsoft.com/office/officeart/2005/8/layout/hierarchy2"/>
    <dgm:cxn modelId="{50CBE58F-C2F2-45BE-8ECD-FB21754AE795}" type="presParOf" srcId="{46FCB6EE-3150-403F-84F7-727FDD9B08DC}" destId="{54A76C73-EAC6-437B-A0BB-78470F805BD8}" srcOrd="1" destOrd="0" presId="urn:microsoft.com/office/officeart/2005/8/layout/hierarchy2"/>
    <dgm:cxn modelId="{56448DEB-F5EE-413F-B162-0DB5E879FD33}" type="presParOf" srcId="{54A76C73-EAC6-437B-A0BB-78470F805BD8}" destId="{3B5EF64F-BA54-4E58-B616-CCB6E5C3A724}" srcOrd="0" destOrd="0" presId="urn:microsoft.com/office/officeart/2005/8/layout/hierarchy2"/>
    <dgm:cxn modelId="{2F7F41C9-4D10-44B1-9A32-FE2605EFFEEF}" type="presParOf" srcId="{3B5EF64F-BA54-4E58-B616-CCB6E5C3A724}" destId="{00C3184A-5DC3-4A64-A366-6EB66ABCA1DE}" srcOrd="0" destOrd="0" presId="urn:microsoft.com/office/officeart/2005/8/layout/hierarchy2"/>
    <dgm:cxn modelId="{D00D8C94-78C8-440E-8690-E5A47BA9944E}" type="presParOf" srcId="{54A76C73-EAC6-437B-A0BB-78470F805BD8}" destId="{DB37DC0E-2DE0-4BD6-9888-151FA40AD2E4}" srcOrd="1" destOrd="0" presId="urn:microsoft.com/office/officeart/2005/8/layout/hierarchy2"/>
    <dgm:cxn modelId="{EA049CE6-A558-44CB-AB28-B677912803EC}" type="presParOf" srcId="{DB37DC0E-2DE0-4BD6-9888-151FA40AD2E4}" destId="{A34D1FD2-DD0D-46E5-AA9A-49C1D4ACBE40}" srcOrd="0" destOrd="0" presId="urn:microsoft.com/office/officeart/2005/8/layout/hierarchy2"/>
    <dgm:cxn modelId="{59301409-DFBF-4267-83C3-2969DFE48EB4}" type="presParOf" srcId="{DB37DC0E-2DE0-4BD6-9888-151FA40AD2E4}" destId="{FBF8B1F5-59B6-468A-A1FD-D66D825E649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697EFE-5B04-4747-B721-C3247EB0579D}" type="doc">
      <dgm:prSet loTypeId="urn:microsoft.com/office/officeart/2005/8/layout/radial1" loCatId="relationship" qsTypeId="urn:microsoft.com/office/officeart/2005/8/quickstyle/3d2#1" qsCatId="3D" csTypeId="urn:microsoft.com/office/officeart/2005/8/colors/colorful2" csCatId="colorful" phldr="1"/>
      <dgm:spPr/>
      <dgm:t>
        <a:bodyPr/>
        <a:lstStyle/>
        <a:p>
          <a:endParaRPr lang="en-US"/>
        </a:p>
      </dgm:t>
    </dgm:pt>
    <dgm:pt modelId="{14BE265C-158E-4DA1-BB9F-FA31795D9DFE}">
      <dgm:prSet phldrT="[Text]"/>
      <dgm:spPr/>
      <dgm:t>
        <a:bodyPr/>
        <a:lstStyle/>
        <a:p>
          <a:r>
            <a:rPr lang="en-US" smtClean="0">
              <a:latin typeface="Adobe Garamond Pro Bold" pitchFamily="18" charset="0"/>
            </a:rPr>
            <a:t>DATA</a:t>
          </a:r>
          <a:endParaRPr lang="en-US" dirty="0">
            <a:latin typeface="Adobe Garamond Pro Bold" pitchFamily="18" charset="0"/>
          </a:endParaRPr>
        </a:p>
      </dgm:t>
    </dgm:pt>
    <dgm:pt modelId="{FB81C799-0ED6-4AD3-835C-141F445D56C6}" type="parTrans" cxnId="{497C61BE-533D-4D03-9FEF-D7598C6AD7EA}">
      <dgm:prSet/>
      <dgm:spPr/>
      <dgm:t>
        <a:bodyPr/>
        <a:lstStyle/>
        <a:p>
          <a:endParaRPr lang="en-US">
            <a:latin typeface="Adobe Garamond Pro Bold" pitchFamily="18" charset="0"/>
          </a:endParaRPr>
        </a:p>
      </dgm:t>
    </dgm:pt>
    <dgm:pt modelId="{3B741472-5B60-412B-BA1D-9A3701479356}" type="sibTrans" cxnId="{497C61BE-533D-4D03-9FEF-D7598C6AD7EA}">
      <dgm:prSet/>
      <dgm:spPr/>
      <dgm:t>
        <a:bodyPr/>
        <a:lstStyle/>
        <a:p>
          <a:endParaRPr lang="en-US">
            <a:latin typeface="Adobe Garamond Pro Bold" pitchFamily="18" charset="0"/>
          </a:endParaRPr>
        </a:p>
      </dgm:t>
    </dgm:pt>
    <dgm:pt modelId="{921B4B60-C3F3-4A20-8A99-76B6D47D6099}">
      <dgm:prSet phldrT="[Text]"/>
      <dgm:spPr/>
      <dgm:t>
        <a:bodyPr/>
        <a:lstStyle/>
        <a:p>
          <a:r>
            <a:rPr lang="en-US" smtClean="0">
              <a:latin typeface="Adobe Garamond Pro Bold" pitchFamily="18" charset="0"/>
            </a:rPr>
            <a:t>PFD</a:t>
          </a:r>
        </a:p>
        <a:p>
          <a:r>
            <a:rPr lang="en-US" smtClean="0">
              <a:latin typeface="Adobe Garamond Pro Bold" pitchFamily="18" charset="0"/>
            </a:rPr>
            <a:t>H&amp;M</a:t>
          </a:r>
          <a:endParaRPr lang="en-US" dirty="0">
            <a:latin typeface="Adobe Garamond Pro Bold" pitchFamily="18" charset="0"/>
          </a:endParaRPr>
        </a:p>
      </dgm:t>
    </dgm:pt>
    <dgm:pt modelId="{3058FAB9-321D-46FA-AA12-868D11C060CE}" type="parTrans" cxnId="{B788E171-2296-448D-87F8-E2E350C0FE9C}">
      <dgm:prSet/>
      <dgm:spPr/>
      <dgm:t>
        <a:bodyPr/>
        <a:lstStyle/>
        <a:p>
          <a:endParaRPr lang="en-US">
            <a:solidFill>
              <a:schemeClr val="tx2">
                <a:lumMod val="50000"/>
              </a:schemeClr>
            </a:solidFill>
            <a:latin typeface="Adobe Garamond Pro Bold" pitchFamily="18" charset="0"/>
          </a:endParaRPr>
        </a:p>
      </dgm:t>
    </dgm:pt>
    <dgm:pt modelId="{9DF28B57-19DE-4468-B5FB-F8700E507AA9}" type="sibTrans" cxnId="{B788E171-2296-448D-87F8-E2E350C0FE9C}">
      <dgm:prSet/>
      <dgm:spPr/>
      <dgm:t>
        <a:bodyPr/>
        <a:lstStyle/>
        <a:p>
          <a:endParaRPr lang="en-US">
            <a:latin typeface="Adobe Garamond Pro Bold" pitchFamily="18" charset="0"/>
          </a:endParaRPr>
        </a:p>
      </dgm:t>
    </dgm:pt>
    <dgm:pt modelId="{05AFC2C0-7A49-49FB-84FD-8EE5A146F543}">
      <dgm:prSet phldrT="[Text]"/>
      <dgm:spPr/>
      <dgm:t>
        <a:bodyPr/>
        <a:lstStyle/>
        <a:p>
          <a:r>
            <a:rPr lang="en-US" smtClean="0">
              <a:latin typeface="Adobe Garamond Pro Bold" pitchFamily="18" charset="0"/>
            </a:rPr>
            <a:t>P&amp;ID</a:t>
          </a:r>
          <a:endParaRPr lang="en-US" dirty="0">
            <a:latin typeface="Adobe Garamond Pro Bold" pitchFamily="18" charset="0"/>
          </a:endParaRPr>
        </a:p>
      </dgm:t>
    </dgm:pt>
    <dgm:pt modelId="{81223821-493E-47CB-886A-ABBCAE3822E3}" type="parTrans" cxnId="{03E652CC-F498-4225-894F-CB07734A4278}">
      <dgm:prSet/>
      <dgm:spPr/>
      <dgm:t>
        <a:bodyPr/>
        <a:lstStyle/>
        <a:p>
          <a:endParaRPr lang="en-US">
            <a:solidFill>
              <a:schemeClr val="tx2">
                <a:lumMod val="50000"/>
              </a:schemeClr>
            </a:solidFill>
            <a:latin typeface="Adobe Garamond Pro Bold" pitchFamily="18" charset="0"/>
          </a:endParaRPr>
        </a:p>
      </dgm:t>
    </dgm:pt>
    <dgm:pt modelId="{87997802-17DF-4ABC-B17B-0077946C7728}" type="sibTrans" cxnId="{03E652CC-F498-4225-894F-CB07734A4278}">
      <dgm:prSet/>
      <dgm:spPr/>
      <dgm:t>
        <a:bodyPr/>
        <a:lstStyle/>
        <a:p>
          <a:endParaRPr lang="en-US">
            <a:latin typeface="Adobe Garamond Pro Bold" pitchFamily="18" charset="0"/>
          </a:endParaRPr>
        </a:p>
      </dgm:t>
    </dgm:pt>
    <dgm:pt modelId="{4C7EC573-9D1C-4F3C-A06F-3AAFF0EAD94D}">
      <dgm:prSet phldrT="[Text]"/>
      <dgm:spPr/>
      <dgm:t>
        <a:bodyPr/>
        <a:lstStyle/>
        <a:p>
          <a:r>
            <a:rPr lang="en-US" smtClean="0">
              <a:latin typeface="Adobe Garamond Pro Bold" pitchFamily="18" charset="0"/>
            </a:rPr>
            <a:t>Process Description</a:t>
          </a:r>
          <a:endParaRPr lang="en-US" dirty="0">
            <a:latin typeface="Adobe Garamond Pro Bold" pitchFamily="18" charset="0"/>
          </a:endParaRPr>
        </a:p>
      </dgm:t>
    </dgm:pt>
    <dgm:pt modelId="{A8718140-0F43-4006-9E2D-F2ED0B6C0128}" type="parTrans" cxnId="{94133AA2-748E-408F-8474-1E8965BFD9AB}">
      <dgm:prSet/>
      <dgm:spPr/>
      <dgm:t>
        <a:bodyPr/>
        <a:lstStyle/>
        <a:p>
          <a:endParaRPr lang="en-US">
            <a:solidFill>
              <a:schemeClr val="tx2">
                <a:lumMod val="50000"/>
              </a:schemeClr>
            </a:solidFill>
            <a:latin typeface="Adobe Garamond Pro Bold" pitchFamily="18" charset="0"/>
          </a:endParaRPr>
        </a:p>
      </dgm:t>
    </dgm:pt>
    <dgm:pt modelId="{6E04A6D0-7DF8-4014-A7FF-B37B6E036E71}" type="sibTrans" cxnId="{94133AA2-748E-408F-8474-1E8965BFD9AB}">
      <dgm:prSet/>
      <dgm:spPr/>
      <dgm:t>
        <a:bodyPr/>
        <a:lstStyle/>
        <a:p>
          <a:endParaRPr lang="en-US">
            <a:latin typeface="Adobe Garamond Pro Bold" pitchFamily="18" charset="0"/>
          </a:endParaRPr>
        </a:p>
      </dgm:t>
    </dgm:pt>
    <dgm:pt modelId="{6AB09276-127D-4330-A879-AB3551ADC65B}">
      <dgm:prSet phldrT="[Text]"/>
      <dgm:spPr/>
      <dgm:t>
        <a:bodyPr/>
        <a:lstStyle/>
        <a:p>
          <a:r>
            <a:rPr lang="en-US" smtClean="0">
              <a:latin typeface="Adobe Garamond Pro Bold" pitchFamily="18" charset="0"/>
            </a:rPr>
            <a:t>Cause &amp; Effect</a:t>
          </a:r>
          <a:endParaRPr lang="en-US" dirty="0">
            <a:latin typeface="Adobe Garamond Pro Bold" pitchFamily="18" charset="0"/>
          </a:endParaRPr>
        </a:p>
      </dgm:t>
    </dgm:pt>
    <dgm:pt modelId="{8BB6D794-E096-4E47-A64C-587BF7693D91}" type="parTrans" cxnId="{36B847C2-4DF4-49ED-92CB-31CEF3249BE4}">
      <dgm:prSet/>
      <dgm:spPr/>
      <dgm:t>
        <a:bodyPr/>
        <a:lstStyle/>
        <a:p>
          <a:endParaRPr lang="en-US">
            <a:solidFill>
              <a:schemeClr val="tx2">
                <a:lumMod val="50000"/>
              </a:schemeClr>
            </a:solidFill>
            <a:latin typeface="Adobe Garamond Pro Bold" pitchFamily="18" charset="0"/>
          </a:endParaRPr>
        </a:p>
      </dgm:t>
    </dgm:pt>
    <dgm:pt modelId="{FB423EF1-7846-4C33-8DDA-B6F426141B65}" type="sibTrans" cxnId="{36B847C2-4DF4-49ED-92CB-31CEF3249BE4}">
      <dgm:prSet/>
      <dgm:spPr/>
      <dgm:t>
        <a:bodyPr/>
        <a:lstStyle/>
        <a:p>
          <a:endParaRPr lang="en-US">
            <a:latin typeface="Adobe Garamond Pro Bold" pitchFamily="18" charset="0"/>
          </a:endParaRPr>
        </a:p>
      </dgm:t>
    </dgm:pt>
    <dgm:pt modelId="{34CB3C1C-1D86-4154-983E-318E6B032FF3}">
      <dgm:prSet/>
      <dgm:spPr/>
      <dgm:t>
        <a:bodyPr/>
        <a:lstStyle/>
        <a:p>
          <a:r>
            <a:rPr lang="en-US" smtClean="0">
              <a:latin typeface="Adobe Garamond Pro Bold" pitchFamily="18" charset="0"/>
            </a:rPr>
            <a:t>Control Description</a:t>
          </a:r>
          <a:endParaRPr lang="en-US" dirty="0">
            <a:latin typeface="Adobe Garamond Pro Bold" pitchFamily="18" charset="0"/>
          </a:endParaRPr>
        </a:p>
      </dgm:t>
    </dgm:pt>
    <dgm:pt modelId="{D2092082-6376-475E-9309-2CFD4AE572AB}" type="parTrans" cxnId="{4A8771CE-2854-43E0-8719-72525A33FABF}">
      <dgm:prSet/>
      <dgm:spPr/>
      <dgm:t>
        <a:bodyPr/>
        <a:lstStyle/>
        <a:p>
          <a:endParaRPr lang="en-US">
            <a:solidFill>
              <a:schemeClr val="tx2">
                <a:lumMod val="50000"/>
              </a:schemeClr>
            </a:solidFill>
            <a:latin typeface="Adobe Garamond Pro Bold" pitchFamily="18" charset="0"/>
          </a:endParaRPr>
        </a:p>
      </dgm:t>
    </dgm:pt>
    <dgm:pt modelId="{4F1AB43B-6424-455C-BC7D-CC32C0ABD046}" type="sibTrans" cxnId="{4A8771CE-2854-43E0-8719-72525A33FABF}">
      <dgm:prSet/>
      <dgm:spPr/>
      <dgm:t>
        <a:bodyPr/>
        <a:lstStyle/>
        <a:p>
          <a:endParaRPr lang="en-US">
            <a:latin typeface="Adobe Garamond Pro Bold" pitchFamily="18" charset="0"/>
          </a:endParaRPr>
        </a:p>
      </dgm:t>
    </dgm:pt>
    <dgm:pt modelId="{1C5FEC4A-D473-4335-99C0-1E4D2B500305}">
      <dgm:prSet/>
      <dgm:spPr/>
      <dgm:t>
        <a:bodyPr/>
        <a:lstStyle/>
        <a:p>
          <a:r>
            <a:rPr lang="en-US" smtClean="0">
              <a:latin typeface="Adobe Garamond Pro Bold" pitchFamily="18" charset="0"/>
            </a:rPr>
            <a:t>Materials</a:t>
          </a:r>
          <a:endParaRPr lang="en-US" dirty="0">
            <a:latin typeface="Adobe Garamond Pro Bold" pitchFamily="18" charset="0"/>
          </a:endParaRPr>
        </a:p>
      </dgm:t>
    </dgm:pt>
    <dgm:pt modelId="{FF8CA8C6-3375-4CBC-8FE0-2E802798FA1D}" type="parTrans" cxnId="{405F18D9-9445-4AC1-A8EF-AC3362B0F688}">
      <dgm:prSet/>
      <dgm:spPr/>
      <dgm:t>
        <a:bodyPr/>
        <a:lstStyle/>
        <a:p>
          <a:endParaRPr lang="en-US">
            <a:solidFill>
              <a:schemeClr val="tx2">
                <a:lumMod val="50000"/>
              </a:schemeClr>
            </a:solidFill>
            <a:latin typeface="Adobe Garamond Pro Bold" pitchFamily="18" charset="0"/>
          </a:endParaRPr>
        </a:p>
      </dgm:t>
    </dgm:pt>
    <dgm:pt modelId="{3B72E92C-2B0C-4079-AEC1-14B991038814}" type="sibTrans" cxnId="{405F18D9-9445-4AC1-A8EF-AC3362B0F688}">
      <dgm:prSet/>
      <dgm:spPr/>
      <dgm:t>
        <a:bodyPr/>
        <a:lstStyle/>
        <a:p>
          <a:endParaRPr lang="en-US">
            <a:latin typeface="Adobe Garamond Pro Bold" pitchFamily="18" charset="0"/>
          </a:endParaRPr>
        </a:p>
      </dgm:t>
    </dgm:pt>
    <dgm:pt modelId="{6D803844-E84B-46A0-8431-B5ACEE932EAA}">
      <dgm:prSet/>
      <dgm:spPr/>
      <dgm:t>
        <a:bodyPr/>
        <a:lstStyle/>
        <a:p>
          <a:r>
            <a:rPr lang="en-US" smtClean="0">
              <a:latin typeface="Adobe Garamond Pro Bold" pitchFamily="18" charset="0"/>
            </a:rPr>
            <a:t>Operating Procedures</a:t>
          </a:r>
          <a:endParaRPr lang="en-US" dirty="0">
            <a:latin typeface="Adobe Garamond Pro Bold" pitchFamily="18" charset="0"/>
          </a:endParaRPr>
        </a:p>
      </dgm:t>
    </dgm:pt>
    <dgm:pt modelId="{05E0FD30-B248-4254-8C2C-6B7089BD4269}" type="parTrans" cxnId="{46863579-47DA-416F-9815-32EAE6AE7248}">
      <dgm:prSet/>
      <dgm:spPr/>
      <dgm:t>
        <a:bodyPr/>
        <a:lstStyle/>
        <a:p>
          <a:endParaRPr lang="en-US">
            <a:solidFill>
              <a:schemeClr val="tx2">
                <a:lumMod val="50000"/>
              </a:schemeClr>
            </a:solidFill>
            <a:latin typeface="Adobe Garamond Pro Bold" pitchFamily="18" charset="0"/>
          </a:endParaRPr>
        </a:p>
      </dgm:t>
    </dgm:pt>
    <dgm:pt modelId="{C5463C74-6EF0-4ADD-8715-F64A99FB87BA}" type="sibTrans" cxnId="{46863579-47DA-416F-9815-32EAE6AE7248}">
      <dgm:prSet/>
      <dgm:spPr/>
      <dgm:t>
        <a:bodyPr/>
        <a:lstStyle/>
        <a:p>
          <a:endParaRPr lang="en-US">
            <a:latin typeface="Adobe Garamond Pro Bold" pitchFamily="18" charset="0"/>
          </a:endParaRPr>
        </a:p>
      </dgm:t>
    </dgm:pt>
    <dgm:pt modelId="{7C8F17D7-57D4-4288-93E6-0D9FE994DA5F}" type="pres">
      <dgm:prSet presAssocID="{7E697EFE-5B04-4747-B721-C3247EB0579D}" presName="cycle" presStyleCnt="0">
        <dgm:presLayoutVars>
          <dgm:chMax val="1"/>
          <dgm:dir/>
          <dgm:animLvl val="ctr"/>
          <dgm:resizeHandles val="exact"/>
        </dgm:presLayoutVars>
      </dgm:prSet>
      <dgm:spPr/>
      <dgm:t>
        <a:bodyPr/>
        <a:lstStyle/>
        <a:p>
          <a:endParaRPr lang="en-US"/>
        </a:p>
      </dgm:t>
    </dgm:pt>
    <dgm:pt modelId="{92EDA21C-DC7B-4A7B-860C-FCE2EBA3808C}" type="pres">
      <dgm:prSet presAssocID="{14BE265C-158E-4DA1-BB9F-FA31795D9DFE}" presName="centerShape" presStyleLbl="node0" presStyleIdx="0" presStyleCnt="1"/>
      <dgm:spPr/>
      <dgm:t>
        <a:bodyPr/>
        <a:lstStyle/>
        <a:p>
          <a:endParaRPr lang="en-US"/>
        </a:p>
      </dgm:t>
    </dgm:pt>
    <dgm:pt modelId="{1EAF9505-C42F-4658-B79D-EA99644781DE}" type="pres">
      <dgm:prSet presAssocID="{3058FAB9-321D-46FA-AA12-868D11C060CE}" presName="Name9" presStyleLbl="parChTrans1D2" presStyleIdx="0" presStyleCnt="7"/>
      <dgm:spPr/>
      <dgm:t>
        <a:bodyPr/>
        <a:lstStyle/>
        <a:p>
          <a:endParaRPr lang="en-US"/>
        </a:p>
      </dgm:t>
    </dgm:pt>
    <dgm:pt modelId="{09EFEEF3-A7FE-49FC-A023-CD771448388D}" type="pres">
      <dgm:prSet presAssocID="{3058FAB9-321D-46FA-AA12-868D11C060CE}" presName="connTx" presStyleLbl="parChTrans1D2" presStyleIdx="0" presStyleCnt="7"/>
      <dgm:spPr/>
      <dgm:t>
        <a:bodyPr/>
        <a:lstStyle/>
        <a:p>
          <a:endParaRPr lang="en-US"/>
        </a:p>
      </dgm:t>
    </dgm:pt>
    <dgm:pt modelId="{DB78169B-13ED-45B1-8460-2021C0E32144}" type="pres">
      <dgm:prSet presAssocID="{921B4B60-C3F3-4A20-8A99-76B6D47D6099}" presName="node" presStyleLbl="node1" presStyleIdx="0" presStyleCnt="7">
        <dgm:presLayoutVars>
          <dgm:bulletEnabled val="1"/>
        </dgm:presLayoutVars>
      </dgm:prSet>
      <dgm:spPr/>
      <dgm:t>
        <a:bodyPr/>
        <a:lstStyle/>
        <a:p>
          <a:endParaRPr lang="en-US"/>
        </a:p>
      </dgm:t>
    </dgm:pt>
    <dgm:pt modelId="{BF6633B7-DBFA-402F-BB0A-E07D736828B1}" type="pres">
      <dgm:prSet presAssocID="{05E0FD30-B248-4254-8C2C-6B7089BD4269}" presName="Name9" presStyleLbl="parChTrans1D2" presStyleIdx="1" presStyleCnt="7"/>
      <dgm:spPr/>
      <dgm:t>
        <a:bodyPr/>
        <a:lstStyle/>
        <a:p>
          <a:endParaRPr lang="en-US"/>
        </a:p>
      </dgm:t>
    </dgm:pt>
    <dgm:pt modelId="{5CE8706D-0244-40CE-919B-F4D3F30DE8D7}" type="pres">
      <dgm:prSet presAssocID="{05E0FD30-B248-4254-8C2C-6B7089BD4269}" presName="connTx" presStyleLbl="parChTrans1D2" presStyleIdx="1" presStyleCnt="7"/>
      <dgm:spPr/>
      <dgm:t>
        <a:bodyPr/>
        <a:lstStyle/>
        <a:p>
          <a:endParaRPr lang="en-US"/>
        </a:p>
      </dgm:t>
    </dgm:pt>
    <dgm:pt modelId="{977EEE15-480C-4585-8537-D5424405FA20}" type="pres">
      <dgm:prSet presAssocID="{6D803844-E84B-46A0-8431-B5ACEE932EAA}" presName="node" presStyleLbl="node1" presStyleIdx="1" presStyleCnt="7">
        <dgm:presLayoutVars>
          <dgm:bulletEnabled val="1"/>
        </dgm:presLayoutVars>
      </dgm:prSet>
      <dgm:spPr/>
      <dgm:t>
        <a:bodyPr/>
        <a:lstStyle/>
        <a:p>
          <a:endParaRPr lang="en-US"/>
        </a:p>
      </dgm:t>
    </dgm:pt>
    <dgm:pt modelId="{E9D12597-F29A-4808-A241-1A7B9FAD37E5}" type="pres">
      <dgm:prSet presAssocID="{FF8CA8C6-3375-4CBC-8FE0-2E802798FA1D}" presName="Name9" presStyleLbl="parChTrans1D2" presStyleIdx="2" presStyleCnt="7"/>
      <dgm:spPr/>
      <dgm:t>
        <a:bodyPr/>
        <a:lstStyle/>
        <a:p>
          <a:endParaRPr lang="en-US"/>
        </a:p>
      </dgm:t>
    </dgm:pt>
    <dgm:pt modelId="{0F448944-2B1E-48F4-8FB4-3B09FF8A7167}" type="pres">
      <dgm:prSet presAssocID="{FF8CA8C6-3375-4CBC-8FE0-2E802798FA1D}" presName="connTx" presStyleLbl="parChTrans1D2" presStyleIdx="2" presStyleCnt="7"/>
      <dgm:spPr/>
      <dgm:t>
        <a:bodyPr/>
        <a:lstStyle/>
        <a:p>
          <a:endParaRPr lang="en-US"/>
        </a:p>
      </dgm:t>
    </dgm:pt>
    <dgm:pt modelId="{714BCB0E-5484-4597-ABCD-7DF860993517}" type="pres">
      <dgm:prSet presAssocID="{1C5FEC4A-D473-4335-99C0-1E4D2B500305}" presName="node" presStyleLbl="node1" presStyleIdx="2" presStyleCnt="7">
        <dgm:presLayoutVars>
          <dgm:bulletEnabled val="1"/>
        </dgm:presLayoutVars>
      </dgm:prSet>
      <dgm:spPr/>
      <dgm:t>
        <a:bodyPr/>
        <a:lstStyle/>
        <a:p>
          <a:endParaRPr lang="en-US"/>
        </a:p>
      </dgm:t>
    </dgm:pt>
    <dgm:pt modelId="{F3CAA588-19FA-473C-86FE-F197225BDB4E}" type="pres">
      <dgm:prSet presAssocID="{81223821-493E-47CB-886A-ABBCAE3822E3}" presName="Name9" presStyleLbl="parChTrans1D2" presStyleIdx="3" presStyleCnt="7"/>
      <dgm:spPr/>
      <dgm:t>
        <a:bodyPr/>
        <a:lstStyle/>
        <a:p>
          <a:endParaRPr lang="en-US"/>
        </a:p>
      </dgm:t>
    </dgm:pt>
    <dgm:pt modelId="{C66E1FF7-11C8-4FD3-9D2B-A588D7D762DC}" type="pres">
      <dgm:prSet presAssocID="{81223821-493E-47CB-886A-ABBCAE3822E3}" presName="connTx" presStyleLbl="parChTrans1D2" presStyleIdx="3" presStyleCnt="7"/>
      <dgm:spPr/>
      <dgm:t>
        <a:bodyPr/>
        <a:lstStyle/>
        <a:p>
          <a:endParaRPr lang="en-US"/>
        </a:p>
      </dgm:t>
    </dgm:pt>
    <dgm:pt modelId="{36DEA039-91DA-45CD-848E-23BB230C821C}" type="pres">
      <dgm:prSet presAssocID="{05AFC2C0-7A49-49FB-84FD-8EE5A146F543}" presName="node" presStyleLbl="node1" presStyleIdx="3" presStyleCnt="7">
        <dgm:presLayoutVars>
          <dgm:bulletEnabled val="1"/>
        </dgm:presLayoutVars>
      </dgm:prSet>
      <dgm:spPr/>
      <dgm:t>
        <a:bodyPr/>
        <a:lstStyle/>
        <a:p>
          <a:endParaRPr lang="en-US"/>
        </a:p>
      </dgm:t>
    </dgm:pt>
    <dgm:pt modelId="{928CEA22-F124-420E-AA10-B18664B2F4F4}" type="pres">
      <dgm:prSet presAssocID="{A8718140-0F43-4006-9E2D-F2ED0B6C0128}" presName="Name9" presStyleLbl="parChTrans1D2" presStyleIdx="4" presStyleCnt="7"/>
      <dgm:spPr/>
      <dgm:t>
        <a:bodyPr/>
        <a:lstStyle/>
        <a:p>
          <a:endParaRPr lang="en-US"/>
        </a:p>
      </dgm:t>
    </dgm:pt>
    <dgm:pt modelId="{E1BC880A-AB7D-4CF2-8776-9D5324914694}" type="pres">
      <dgm:prSet presAssocID="{A8718140-0F43-4006-9E2D-F2ED0B6C0128}" presName="connTx" presStyleLbl="parChTrans1D2" presStyleIdx="4" presStyleCnt="7"/>
      <dgm:spPr/>
      <dgm:t>
        <a:bodyPr/>
        <a:lstStyle/>
        <a:p>
          <a:endParaRPr lang="en-US"/>
        </a:p>
      </dgm:t>
    </dgm:pt>
    <dgm:pt modelId="{7BBFAEBF-65ED-4935-AD76-01E69AC324D8}" type="pres">
      <dgm:prSet presAssocID="{4C7EC573-9D1C-4F3C-A06F-3AAFF0EAD94D}" presName="node" presStyleLbl="node1" presStyleIdx="4" presStyleCnt="7">
        <dgm:presLayoutVars>
          <dgm:bulletEnabled val="1"/>
        </dgm:presLayoutVars>
      </dgm:prSet>
      <dgm:spPr/>
      <dgm:t>
        <a:bodyPr/>
        <a:lstStyle/>
        <a:p>
          <a:endParaRPr lang="en-US"/>
        </a:p>
      </dgm:t>
    </dgm:pt>
    <dgm:pt modelId="{4E81AD17-44C7-4733-8F5B-0F9B067E1F97}" type="pres">
      <dgm:prSet presAssocID="{8BB6D794-E096-4E47-A64C-587BF7693D91}" presName="Name9" presStyleLbl="parChTrans1D2" presStyleIdx="5" presStyleCnt="7"/>
      <dgm:spPr/>
      <dgm:t>
        <a:bodyPr/>
        <a:lstStyle/>
        <a:p>
          <a:endParaRPr lang="en-US"/>
        </a:p>
      </dgm:t>
    </dgm:pt>
    <dgm:pt modelId="{4450C960-A629-4F98-B30E-ACDAD76E8674}" type="pres">
      <dgm:prSet presAssocID="{8BB6D794-E096-4E47-A64C-587BF7693D91}" presName="connTx" presStyleLbl="parChTrans1D2" presStyleIdx="5" presStyleCnt="7"/>
      <dgm:spPr/>
      <dgm:t>
        <a:bodyPr/>
        <a:lstStyle/>
        <a:p>
          <a:endParaRPr lang="en-US"/>
        </a:p>
      </dgm:t>
    </dgm:pt>
    <dgm:pt modelId="{1C3DE682-7BA1-460F-8A51-B866DEF2A870}" type="pres">
      <dgm:prSet presAssocID="{6AB09276-127D-4330-A879-AB3551ADC65B}" presName="node" presStyleLbl="node1" presStyleIdx="5" presStyleCnt="7">
        <dgm:presLayoutVars>
          <dgm:bulletEnabled val="1"/>
        </dgm:presLayoutVars>
      </dgm:prSet>
      <dgm:spPr/>
      <dgm:t>
        <a:bodyPr/>
        <a:lstStyle/>
        <a:p>
          <a:endParaRPr lang="en-US"/>
        </a:p>
      </dgm:t>
    </dgm:pt>
    <dgm:pt modelId="{CBB5B4CC-25E9-4551-9047-1DC2B1DED5EA}" type="pres">
      <dgm:prSet presAssocID="{D2092082-6376-475E-9309-2CFD4AE572AB}" presName="Name9" presStyleLbl="parChTrans1D2" presStyleIdx="6" presStyleCnt="7"/>
      <dgm:spPr/>
      <dgm:t>
        <a:bodyPr/>
        <a:lstStyle/>
        <a:p>
          <a:endParaRPr lang="en-US"/>
        </a:p>
      </dgm:t>
    </dgm:pt>
    <dgm:pt modelId="{13DFDC85-42FA-4B4A-A70E-DF56000FD0A0}" type="pres">
      <dgm:prSet presAssocID="{D2092082-6376-475E-9309-2CFD4AE572AB}" presName="connTx" presStyleLbl="parChTrans1D2" presStyleIdx="6" presStyleCnt="7"/>
      <dgm:spPr/>
      <dgm:t>
        <a:bodyPr/>
        <a:lstStyle/>
        <a:p>
          <a:endParaRPr lang="en-US"/>
        </a:p>
      </dgm:t>
    </dgm:pt>
    <dgm:pt modelId="{E619BD01-F577-4FE4-B7E4-5BCAC2B89AA0}" type="pres">
      <dgm:prSet presAssocID="{34CB3C1C-1D86-4154-983E-318E6B032FF3}" presName="node" presStyleLbl="node1" presStyleIdx="6" presStyleCnt="7">
        <dgm:presLayoutVars>
          <dgm:bulletEnabled val="1"/>
        </dgm:presLayoutVars>
      </dgm:prSet>
      <dgm:spPr/>
      <dgm:t>
        <a:bodyPr/>
        <a:lstStyle/>
        <a:p>
          <a:endParaRPr lang="en-US"/>
        </a:p>
      </dgm:t>
    </dgm:pt>
  </dgm:ptLst>
  <dgm:cxnLst>
    <dgm:cxn modelId="{CF38D354-843B-4C94-814C-DF2B32518D28}" type="presOf" srcId="{1C5FEC4A-D473-4335-99C0-1E4D2B500305}" destId="{714BCB0E-5484-4597-ABCD-7DF860993517}" srcOrd="0" destOrd="0" presId="urn:microsoft.com/office/officeart/2005/8/layout/radial1"/>
    <dgm:cxn modelId="{7C204E05-3B8B-45D0-8BE2-91D7695936AC}" type="presOf" srcId="{81223821-493E-47CB-886A-ABBCAE3822E3}" destId="{F3CAA588-19FA-473C-86FE-F197225BDB4E}" srcOrd="0" destOrd="0" presId="urn:microsoft.com/office/officeart/2005/8/layout/radial1"/>
    <dgm:cxn modelId="{494CB602-616D-419E-856A-BA6C1413F4CA}" type="presOf" srcId="{8BB6D794-E096-4E47-A64C-587BF7693D91}" destId="{4E81AD17-44C7-4733-8F5B-0F9B067E1F97}" srcOrd="0" destOrd="0" presId="urn:microsoft.com/office/officeart/2005/8/layout/radial1"/>
    <dgm:cxn modelId="{46863579-47DA-416F-9815-32EAE6AE7248}" srcId="{14BE265C-158E-4DA1-BB9F-FA31795D9DFE}" destId="{6D803844-E84B-46A0-8431-B5ACEE932EAA}" srcOrd="1" destOrd="0" parTransId="{05E0FD30-B248-4254-8C2C-6B7089BD4269}" sibTransId="{C5463C74-6EF0-4ADD-8715-F64A99FB87BA}"/>
    <dgm:cxn modelId="{751BDEAC-6E71-4039-AA10-6887FC439871}" type="presOf" srcId="{6AB09276-127D-4330-A879-AB3551ADC65B}" destId="{1C3DE682-7BA1-460F-8A51-B866DEF2A870}" srcOrd="0" destOrd="0" presId="urn:microsoft.com/office/officeart/2005/8/layout/radial1"/>
    <dgm:cxn modelId="{7863D721-8277-4785-BD84-EE0419210311}" type="presOf" srcId="{05E0FD30-B248-4254-8C2C-6B7089BD4269}" destId="{BF6633B7-DBFA-402F-BB0A-E07D736828B1}" srcOrd="0" destOrd="0" presId="urn:microsoft.com/office/officeart/2005/8/layout/radial1"/>
    <dgm:cxn modelId="{65C1D2D9-A3BB-4300-888E-A969DB85A932}" type="presOf" srcId="{6D803844-E84B-46A0-8431-B5ACEE932EAA}" destId="{977EEE15-480C-4585-8537-D5424405FA20}" srcOrd="0" destOrd="0" presId="urn:microsoft.com/office/officeart/2005/8/layout/radial1"/>
    <dgm:cxn modelId="{405F18D9-9445-4AC1-A8EF-AC3362B0F688}" srcId="{14BE265C-158E-4DA1-BB9F-FA31795D9DFE}" destId="{1C5FEC4A-D473-4335-99C0-1E4D2B500305}" srcOrd="2" destOrd="0" parTransId="{FF8CA8C6-3375-4CBC-8FE0-2E802798FA1D}" sibTransId="{3B72E92C-2B0C-4079-AEC1-14B991038814}"/>
    <dgm:cxn modelId="{5302D448-FA26-486F-8C4B-1FC17802FEC5}" type="presOf" srcId="{A8718140-0F43-4006-9E2D-F2ED0B6C0128}" destId="{928CEA22-F124-420E-AA10-B18664B2F4F4}" srcOrd="0" destOrd="0" presId="urn:microsoft.com/office/officeart/2005/8/layout/radial1"/>
    <dgm:cxn modelId="{234F09BC-0E94-4192-B5C8-0A331B9087FC}" type="presOf" srcId="{3058FAB9-321D-46FA-AA12-868D11C060CE}" destId="{1EAF9505-C42F-4658-B79D-EA99644781DE}" srcOrd="0" destOrd="0" presId="urn:microsoft.com/office/officeart/2005/8/layout/radial1"/>
    <dgm:cxn modelId="{497C61BE-533D-4D03-9FEF-D7598C6AD7EA}" srcId="{7E697EFE-5B04-4747-B721-C3247EB0579D}" destId="{14BE265C-158E-4DA1-BB9F-FA31795D9DFE}" srcOrd="0" destOrd="0" parTransId="{FB81C799-0ED6-4AD3-835C-141F445D56C6}" sibTransId="{3B741472-5B60-412B-BA1D-9A3701479356}"/>
    <dgm:cxn modelId="{7F54622A-B23C-457D-8427-5BFEC6CB0C3E}" type="presOf" srcId="{81223821-493E-47CB-886A-ABBCAE3822E3}" destId="{C66E1FF7-11C8-4FD3-9D2B-A588D7D762DC}" srcOrd="1" destOrd="0" presId="urn:microsoft.com/office/officeart/2005/8/layout/radial1"/>
    <dgm:cxn modelId="{724AB0FB-4FA4-4DF9-AAED-2C30532E55F6}" type="presOf" srcId="{7E697EFE-5B04-4747-B721-C3247EB0579D}" destId="{7C8F17D7-57D4-4288-93E6-0D9FE994DA5F}" srcOrd="0" destOrd="0" presId="urn:microsoft.com/office/officeart/2005/8/layout/radial1"/>
    <dgm:cxn modelId="{ABE62ED5-6F4A-4B1E-9887-AF49FFC5D47D}" type="presOf" srcId="{FF8CA8C6-3375-4CBC-8FE0-2E802798FA1D}" destId="{0F448944-2B1E-48F4-8FB4-3B09FF8A7167}" srcOrd="1" destOrd="0" presId="urn:microsoft.com/office/officeart/2005/8/layout/radial1"/>
    <dgm:cxn modelId="{7EA938F5-A4B2-462B-8335-012E229480A9}" type="presOf" srcId="{05E0FD30-B248-4254-8C2C-6B7089BD4269}" destId="{5CE8706D-0244-40CE-919B-F4D3F30DE8D7}" srcOrd="1" destOrd="0" presId="urn:microsoft.com/office/officeart/2005/8/layout/radial1"/>
    <dgm:cxn modelId="{C0DF3ACD-5258-4812-AB50-08ABA1745404}" type="presOf" srcId="{14BE265C-158E-4DA1-BB9F-FA31795D9DFE}" destId="{92EDA21C-DC7B-4A7B-860C-FCE2EBA3808C}" srcOrd="0" destOrd="0" presId="urn:microsoft.com/office/officeart/2005/8/layout/radial1"/>
    <dgm:cxn modelId="{4A8771CE-2854-43E0-8719-72525A33FABF}" srcId="{14BE265C-158E-4DA1-BB9F-FA31795D9DFE}" destId="{34CB3C1C-1D86-4154-983E-318E6B032FF3}" srcOrd="6" destOrd="0" parTransId="{D2092082-6376-475E-9309-2CFD4AE572AB}" sibTransId="{4F1AB43B-6424-455C-BC7D-CC32C0ABD046}"/>
    <dgm:cxn modelId="{8DBB9385-1505-4457-AC60-C568C9B16219}" type="presOf" srcId="{921B4B60-C3F3-4A20-8A99-76B6D47D6099}" destId="{DB78169B-13ED-45B1-8460-2021C0E32144}" srcOrd="0" destOrd="0" presId="urn:microsoft.com/office/officeart/2005/8/layout/radial1"/>
    <dgm:cxn modelId="{B788E171-2296-448D-87F8-E2E350C0FE9C}" srcId="{14BE265C-158E-4DA1-BB9F-FA31795D9DFE}" destId="{921B4B60-C3F3-4A20-8A99-76B6D47D6099}" srcOrd="0" destOrd="0" parTransId="{3058FAB9-321D-46FA-AA12-868D11C060CE}" sibTransId="{9DF28B57-19DE-4468-B5FB-F8700E507AA9}"/>
    <dgm:cxn modelId="{468A9F0C-8C50-47A8-B3AD-6EF7881017EF}" type="presOf" srcId="{34CB3C1C-1D86-4154-983E-318E6B032FF3}" destId="{E619BD01-F577-4FE4-B7E4-5BCAC2B89AA0}" srcOrd="0" destOrd="0" presId="urn:microsoft.com/office/officeart/2005/8/layout/radial1"/>
    <dgm:cxn modelId="{94133AA2-748E-408F-8474-1E8965BFD9AB}" srcId="{14BE265C-158E-4DA1-BB9F-FA31795D9DFE}" destId="{4C7EC573-9D1C-4F3C-A06F-3AAFF0EAD94D}" srcOrd="4" destOrd="0" parTransId="{A8718140-0F43-4006-9E2D-F2ED0B6C0128}" sibTransId="{6E04A6D0-7DF8-4014-A7FF-B37B6E036E71}"/>
    <dgm:cxn modelId="{78C2C154-3092-41D7-A40A-4F46AFB716FA}" type="presOf" srcId="{D2092082-6376-475E-9309-2CFD4AE572AB}" destId="{CBB5B4CC-25E9-4551-9047-1DC2B1DED5EA}" srcOrd="0" destOrd="0" presId="urn:microsoft.com/office/officeart/2005/8/layout/radial1"/>
    <dgm:cxn modelId="{63178297-A7DD-4CD3-B547-010DDEA4D561}" type="presOf" srcId="{8BB6D794-E096-4E47-A64C-587BF7693D91}" destId="{4450C960-A629-4F98-B30E-ACDAD76E8674}" srcOrd="1" destOrd="0" presId="urn:microsoft.com/office/officeart/2005/8/layout/radial1"/>
    <dgm:cxn modelId="{53854E49-61AC-4CAD-B831-4230B857BC90}" type="presOf" srcId="{05AFC2C0-7A49-49FB-84FD-8EE5A146F543}" destId="{36DEA039-91DA-45CD-848E-23BB230C821C}" srcOrd="0" destOrd="0" presId="urn:microsoft.com/office/officeart/2005/8/layout/radial1"/>
    <dgm:cxn modelId="{36B847C2-4DF4-49ED-92CB-31CEF3249BE4}" srcId="{14BE265C-158E-4DA1-BB9F-FA31795D9DFE}" destId="{6AB09276-127D-4330-A879-AB3551ADC65B}" srcOrd="5" destOrd="0" parTransId="{8BB6D794-E096-4E47-A64C-587BF7693D91}" sibTransId="{FB423EF1-7846-4C33-8DDA-B6F426141B65}"/>
    <dgm:cxn modelId="{03E652CC-F498-4225-894F-CB07734A4278}" srcId="{14BE265C-158E-4DA1-BB9F-FA31795D9DFE}" destId="{05AFC2C0-7A49-49FB-84FD-8EE5A146F543}" srcOrd="3" destOrd="0" parTransId="{81223821-493E-47CB-886A-ABBCAE3822E3}" sibTransId="{87997802-17DF-4ABC-B17B-0077946C7728}"/>
    <dgm:cxn modelId="{377B3ECA-6237-4108-B10F-8AFE36B9ECBB}" type="presOf" srcId="{3058FAB9-321D-46FA-AA12-868D11C060CE}" destId="{09EFEEF3-A7FE-49FC-A023-CD771448388D}" srcOrd="1" destOrd="0" presId="urn:microsoft.com/office/officeart/2005/8/layout/radial1"/>
    <dgm:cxn modelId="{F5205B0B-B7C8-496D-8D3E-A423B224359F}" type="presOf" srcId="{A8718140-0F43-4006-9E2D-F2ED0B6C0128}" destId="{E1BC880A-AB7D-4CF2-8776-9D5324914694}" srcOrd="1" destOrd="0" presId="urn:microsoft.com/office/officeart/2005/8/layout/radial1"/>
    <dgm:cxn modelId="{F9530D30-DBD3-445D-8981-48D0479C5869}" type="presOf" srcId="{4C7EC573-9D1C-4F3C-A06F-3AAFF0EAD94D}" destId="{7BBFAEBF-65ED-4935-AD76-01E69AC324D8}" srcOrd="0" destOrd="0" presId="urn:microsoft.com/office/officeart/2005/8/layout/radial1"/>
    <dgm:cxn modelId="{45EC175F-3167-43C4-921F-CF6396224DFD}" type="presOf" srcId="{FF8CA8C6-3375-4CBC-8FE0-2E802798FA1D}" destId="{E9D12597-F29A-4808-A241-1A7B9FAD37E5}" srcOrd="0" destOrd="0" presId="urn:microsoft.com/office/officeart/2005/8/layout/radial1"/>
    <dgm:cxn modelId="{012E1ED9-9974-413C-B39F-8B90EC0D0EE0}" type="presOf" srcId="{D2092082-6376-475E-9309-2CFD4AE572AB}" destId="{13DFDC85-42FA-4B4A-A70E-DF56000FD0A0}" srcOrd="1" destOrd="0" presId="urn:microsoft.com/office/officeart/2005/8/layout/radial1"/>
    <dgm:cxn modelId="{700D2900-B893-4656-BDF6-D4BED4B522A4}" type="presParOf" srcId="{7C8F17D7-57D4-4288-93E6-0D9FE994DA5F}" destId="{92EDA21C-DC7B-4A7B-860C-FCE2EBA3808C}" srcOrd="0" destOrd="0" presId="urn:microsoft.com/office/officeart/2005/8/layout/radial1"/>
    <dgm:cxn modelId="{1780748B-A418-4FE6-8C42-6861552B293F}" type="presParOf" srcId="{7C8F17D7-57D4-4288-93E6-0D9FE994DA5F}" destId="{1EAF9505-C42F-4658-B79D-EA99644781DE}" srcOrd="1" destOrd="0" presId="urn:microsoft.com/office/officeart/2005/8/layout/radial1"/>
    <dgm:cxn modelId="{CA7533B1-F7D2-44E4-B467-9D829184F582}" type="presParOf" srcId="{1EAF9505-C42F-4658-B79D-EA99644781DE}" destId="{09EFEEF3-A7FE-49FC-A023-CD771448388D}" srcOrd="0" destOrd="0" presId="urn:microsoft.com/office/officeart/2005/8/layout/radial1"/>
    <dgm:cxn modelId="{72AD0F33-F15D-4086-9DEA-F61805E427A5}" type="presParOf" srcId="{7C8F17D7-57D4-4288-93E6-0D9FE994DA5F}" destId="{DB78169B-13ED-45B1-8460-2021C0E32144}" srcOrd="2" destOrd="0" presId="urn:microsoft.com/office/officeart/2005/8/layout/radial1"/>
    <dgm:cxn modelId="{4B1EF342-FA6C-41DE-8F4C-74D400CA0100}" type="presParOf" srcId="{7C8F17D7-57D4-4288-93E6-0D9FE994DA5F}" destId="{BF6633B7-DBFA-402F-BB0A-E07D736828B1}" srcOrd="3" destOrd="0" presId="urn:microsoft.com/office/officeart/2005/8/layout/radial1"/>
    <dgm:cxn modelId="{3D432ECD-EAE4-49A6-B0FB-F51DE081569E}" type="presParOf" srcId="{BF6633B7-DBFA-402F-BB0A-E07D736828B1}" destId="{5CE8706D-0244-40CE-919B-F4D3F30DE8D7}" srcOrd="0" destOrd="0" presId="urn:microsoft.com/office/officeart/2005/8/layout/radial1"/>
    <dgm:cxn modelId="{E5F6848D-1849-4EB4-9A3A-C7CA0B65CC25}" type="presParOf" srcId="{7C8F17D7-57D4-4288-93E6-0D9FE994DA5F}" destId="{977EEE15-480C-4585-8537-D5424405FA20}" srcOrd="4" destOrd="0" presId="urn:microsoft.com/office/officeart/2005/8/layout/radial1"/>
    <dgm:cxn modelId="{3403C930-71F9-4C62-8CEB-8300353B3530}" type="presParOf" srcId="{7C8F17D7-57D4-4288-93E6-0D9FE994DA5F}" destId="{E9D12597-F29A-4808-A241-1A7B9FAD37E5}" srcOrd="5" destOrd="0" presId="urn:microsoft.com/office/officeart/2005/8/layout/radial1"/>
    <dgm:cxn modelId="{6A03462B-6094-4913-B8B8-EA38958F4093}" type="presParOf" srcId="{E9D12597-F29A-4808-A241-1A7B9FAD37E5}" destId="{0F448944-2B1E-48F4-8FB4-3B09FF8A7167}" srcOrd="0" destOrd="0" presId="urn:microsoft.com/office/officeart/2005/8/layout/radial1"/>
    <dgm:cxn modelId="{EFC9F3A8-11DD-4756-8CE2-4DD285A47C59}" type="presParOf" srcId="{7C8F17D7-57D4-4288-93E6-0D9FE994DA5F}" destId="{714BCB0E-5484-4597-ABCD-7DF860993517}" srcOrd="6" destOrd="0" presId="urn:microsoft.com/office/officeart/2005/8/layout/radial1"/>
    <dgm:cxn modelId="{106D4C52-A44E-4491-8D9A-CF7DDC7A7FE8}" type="presParOf" srcId="{7C8F17D7-57D4-4288-93E6-0D9FE994DA5F}" destId="{F3CAA588-19FA-473C-86FE-F197225BDB4E}" srcOrd="7" destOrd="0" presId="urn:microsoft.com/office/officeart/2005/8/layout/radial1"/>
    <dgm:cxn modelId="{2B1B35AD-650E-4624-B004-CFA59FAE76BF}" type="presParOf" srcId="{F3CAA588-19FA-473C-86FE-F197225BDB4E}" destId="{C66E1FF7-11C8-4FD3-9D2B-A588D7D762DC}" srcOrd="0" destOrd="0" presId="urn:microsoft.com/office/officeart/2005/8/layout/radial1"/>
    <dgm:cxn modelId="{6BEE3463-F0DE-49BF-B431-860B2338C0ED}" type="presParOf" srcId="{7C8F17D7-57D4-4288-93E6-0D9FE994DA5F}" destId="{36DEA039-91DA-45CD-848E-23BB230C821C}" srcOrd="8" destOrd="0" presId="urn:microsoft.com/office/officeart/2005/8/layout/radial1"/>
    <dgm:cxn modelId="{E2B328FD-306C-4F1A-82F6-B53C7111EDFB}" type="presParOf" srcId="{7C8F17D7-57D4-4288-93E6-0D9FE994DA5F}" destId="{928CEA22-F124-420E-AA10-B18664B2F4F4}" srcOrd="9" destOrd="0" presId="urn:microsoft.com/office/officeart/2005/8/layout/radial1"/>
    <dgm:cxn modelId="{7309BC12-85C3-4D73-9C9D-CB4333B6EEBB}" type="presParOf" srcId="{928CEA22-F124-420E-AA10-B18664B2F4F4}" destId="{E1BC880A-AB7D-4CF2-8776-9D5324914694}" srcOrd="0" destOrd="0" presId="urn:microsoft.com/office/officeart/2005/8/layout/radial1"/>
    <dgm:cxn modelId="{C021AE3C-2587-4A17-8685-1BCB3D16AE40}" type="presParOf" srcId="{7C8F17D7-57D4-4288-93E6-0D9FE994DA5F}" destId="{7BBFAEBF-65ED-4935-AD76-01E69AC324D8}" srcOrd="10" destOrd="0" presId="urn:microsoft.com/office/officeart/2005/8/layout/radial1"/>
    <dgm:cxn modelId="{3EDD6B39-EEE6-45D6-A924-C0D04EBFC3F4}" type="presParOf" srcId="{7C8F17D7-57D4-4288-93E6-0D9FE994DA5F}" destId="{4E81AD17-44C7-4733-8F5B-0F9B067E1F97}" srcOrd="11" destOrd="0" presId="urn:microsoft.com/office/officeart/2005/8/layout/radial1"/>
    <dgm:cxn modelId="{AE237630-560B-4B6D-9C4E-AD3CDE4D91D5}" type="presParOf" srcId="{4E81AD17-44C7-4733-8F5B-0F9B067E1F97}" destId="{4450C960-A629-4F98-B30E-ACDAD76E8674}" srcOrd="0" destOrd="0" presId="urn:microsoft.com/office/officeart/2005/8/layout/radial1"/>
    <dgm:cxn modelId="{6CDBF2C9-1594-435D-9F30-BB15521F7E8A}" type="presParOf" srcId="{7C8F17D7-57D4-4288-93E6-0D9FE994DA5F}" destId="{1C3DE682-7BA1-460F-8A51-B866DEF2A870}" srcOrd="12" destOrd="0" presId="urn:microsoft.com/office/officeart/2005/8/layout/radial1"/>
    <dgm:cxn modelId="{8FA377BF-D25B-41B4-8C0E-20AC33D0D13E}" type="presParOf" srcId="{7C8F17D7-57D4-4288-93E6-0D9FE994DA5F}" destId="{CBB5B4CC-25E9-4551-9047-1DC2B1DED5EA}" srcOrd="13" destOrd="0" presId="urn:microsoft.com/office/officeart/2005/8/layout/radial1"/>
    <dgm:cxn modelId="{67DD35E1-091A-4CEA-A7A4-7E6B6B81F7C1}" type="presParOf" srcId="{CBB5B4CC-25E9-4551-9047-1DC2B1DED5EA}" destId="{13DFDC85-42FA-4B4A-A70E-DF56000FD0A0}" srcOrd="0" destOrd="0" presId="urn:microsoft.com/office/officeart/2005/8/layout/radial1"/>
    <dgm:cxn modelId="{77B36463-D099-45FC-90E1-984957D90694}" type="presParOf" srcId="{7C8F17D7-57D4-4288-93E6-0D9FE994DA5F}" destId="{E619BD01-F577-4FE4-B7E4-5BCAC2B89AA0}"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0DF29D-FD9D-47A3-9C00-F501FC97DF13}" type="doc">
      <dgm:prSet loTypeId="urn:microsoft.com/office/officeart/2005/8/layout/orgChart1" loCatId="hierarchy" qsTypeId="urn:microsoft.com/office/officeart/2005/8/quickstyle/simple4" qsCatId="simple" csTypeId="urn:microsoft.com/office/officeart/2005/8/colors/accent1_1" csCatId="accent1" phldr="1"/>
      <dgm:spPr/>
      <dgm:t>
        <a:bodyPr/>
        <a:lstStyle/>
        <a:p>
          <a:endParaRPr lang="en-US"/>
        </a:p>
      </dgm:t>
    </dgm:pt>
    <dgm:pt modelId="{CDB8F93C-FE28-4340-8E7A-D512A4D30C3C}">
      <dgm:prSet phldrT="[Text]" phldr="1"/>
      <dgm:spPr/>
      <dgm:t>
        <a:bodyPr/>
        <a:lstStyle/>
        <a:p>
          <a:endParaRPr lang="en-US" dirty="0">
            <a:solidFill>
              <a:schemeClr val="tx2">
                <a:lumMod val="50000"/>
              </a:schemeClr>
            </a:solidFill>
            <a:latin typeface="Adobe Garamond Pro Bold" pitchFamily="18" charset="0"/>
          </a:endParaRPr>
        </a:p>
      </dgm:t>
    </dgm:pt>
    <dgm:pt modelId="{82525808-13BC-4CAC-8D11-F1E30FE5D9AE}" type="parTrans" cxnId="{B94BCF34-AF56-46DB-8E85-13F205CCB8A7}">
      <dgm:prSet/>
      <dgm:spPr/>
      <dgm:t>
        <a:bodyPr/>
        <a:lstStyle/>
        <a:p>
          <a:endParaRPr lang="en-US"/>
        </a:p>
      </dgm:t>
    </dgm:pt>
    <dgm:pt modelId="{BBA191A1-DA86-46B3-8662-B2EDFB853300}" type="sibTrans" cxnId="{B94BCF34-AF56-46DB-8E85-13F205CCB8A7}">
      <dgm:prSet/>
      <dgm:spPr/>
      <dgm:t>
        <a:bodyPr/>
        <a:lstStyle/>
        <a:p>
          <a:endParaRPr lang="en-US"/>
        </a:p>
      </dgm:t>
    </dgm:pt>
    <dgm:pt modelId="{00027A74-A70D-4AD4-A49D-CD0CBCEE9BF8}">
      <dgm:prSet phldrT="[Text]"/>
      <dgm:spPr/>
      <dgm:t>
        <a:bodyPr/>
        <a:lstStyle/>
        <a:p>
          <a:r>
            <a:rPr lang="en-US" smtClean="0">
              <a:latin typeface="Adobe Garamond Pro Bold" pitchFamily="18" charset="0"/>
            </a:rPr>
            <a:t>Days</a:t>
          </a:r>
          <a:endParaRPr lang="en-US" dirty="0">
            <a:latin typeface="Adobe Garamond Pro Bold" pitchFamily="18" charset="0"/>
          </a:endParaRPr>
        </a:p>
      </dgm:t>
    </dgm:pt>
    <dgm:pt modelId="{8D4D787A-4DD4-4029-9E3C-84AEB0615474}" type="parTrans" cxnId="{70510A58-D251-4087-B05F-EF611914C8AD}">
      <dgm:prSet/>
      <dgm:spPr/>
      <dgm:t>
        <a:bodyPr/>
        <a:lstStyle/>
        <a:p>
          <a:endParaRPr lang="en-US">
            <a:solidFill>
              <a:schemeClr val="tx2">
                <a:lumMod val="50000"/>
              </a:schemeClr>
            </a:solidFill>
            <a:latin typeface="Adobe Garamond Pro Bold" pitchFamily="18" charset="0"/>
          </a:endParaRPr>
        </a:p>
      </dgm:t>
    </dgm:pt>
    <dgm:pt modelId="{E744BB8B-7CF2-45D2-86AD-152CDAE65F7C}" type="sibTrans" cxnId="{70510A58-D251-4087-B05F-EF611914C8AD}">
      <dgm:prSet/>
      <dgm:spPr/>
      <dgm:t>
        <a:bodyPr/>
        <a:lstStyle/>
        <a:p>
          <a:endParaRPr lang="en-US"/>
        </a:p>
      </dgm:t>
    </dgm:pt>
    <dgm:pt modelId="{196D433E-9577-48E0-91C3-9533E14C9BA1}">
      <dgm:prSet phldrT="[Text]"/>
      <dgm:spPr/>
      <dgm:t>
        <a:bodyPr/>
        <a:lstStyle/>
        <a:p>
          <a:r>
            <a:rPr lang="en-US" dirty="0" smtClean="0">
              <a:latin typeface="Adobe Garamond Pro Bold" pitchFamily="18" charset="0"/>
            </a:rPr>
            <a:t>Hours</a:t>
          </a:r>
          <a:endParaRPr lang="en-US" dirty="0">
            <a:latin typeface="Adobe Garamond Pro Bold" pitchFamily="18" charset="0"/>
          </a:endParaRPr>
        </a:p>
      </dgm:t>
    </dgm:pt>
    <dgm:pt modelId="{A4576D79-1B15-4E97-B809-CD62596F1727}" type="parTrans" cxnId="{A2F739D2-3C5C-47FC-A5D4-36F131E07A99}">
      <dgm:prSet/>
      <dgm:spPr/>
      <dgm:t>
        <a:bodyPr/>
        <a:lstStyle/>
        <a:p>
          <a:endParaRPr lang="en-US">
            <a:solidFill>
              <a:schemeClr val="tx2">
                <a:lumMod val="50000"/>
              </a:schemeClr>
            </a:solidFill>
            <a:latin typeface="Adobe Garamond Pro Bold" pitchFamily="18" charset="0"/>
          </a:endParaRPr>
        </a:p>
      </dgm:t>
    </dgm:pt>
    <dgm:pt modelId="{93335FA2-3150-4704-A4C0-61CE787F0B8B}" type="sibTrans" cxnId="{A2F739D2-3C5C-47FC-A5D4-36F131E07A99}">
      <dgm:prSet/>
      <dgm:spPr/>
      <dgm:t>
        <a:bodyPr/>
        <a:lstStyle/>
        <a:p>
          <a:endParaRPr lang="en-US"/>
        </a:p>
      </dgm:t>
    </dgm:pt>
    <dgm:pt modelId="{0F7E5114-014F-486E-995C-ABFF9DD99DC0}">
      <dgm:prSet phldrT="[Text]"/>
      <dgm:spPr/>
      <dgm:t>
        <a:bodyPr/>
        <a:lstStyle/>
        <a:p>
          <a:r>
            <a:rPr lang="en-US" smtClean="0">
              <a:latin typeface="Adobe Garamond Pro Bold" pitchFamily="18" charset="0"/>
            </a:rPr>
            <a:t>Nodes</a:t>
          </a:r>
          <a:endParaRPr lang="en-US" dirty="0">
            <a:latin typeface="Adobe Garamond Pro Bold" pitchFamily="18" charset="0"/>
          </a:endParaRPr>
        </a:p>
      </dgm:t>
    </dgm:pt>
    <dgm:pt modelId="{2AD525E2-F958-4B0D-BFEC-73F461186B4C}" type="parTrans" cxnId="{B2298598-5952-4A56-B049-562FEAD12CF5}">
      <dgm:prSet/>
      <dgm:spPr/>
      <dgm:t>
        <a:bodyPr/>
        <a:lstStyle/>
        <a:p>
          <a:endParaRPr lang="en-US">
            <a:solidFill>
              <a:schemeClr val="tx2">
                <a:lumMod val="50000"/>
              </a:schemeClr>
            </a:solidFill>
            <a:latin typeface="Adobe Garamond Pro Bold" pitchFamily="18" charset="0"/>
          </a:endParaRPr>
        </a:p>
      </dgm:t>
    </dgm:pt>
    <dgm:pt modelId="{13872F7C-5039-4EE4-A44A-842A67147ECC}" type="sibTrans" cxnId="{B2298598-5952-4A56-B049-562FEAD12CF5}">
      <dgm:prSet/>
      <dgm:spPr/>
      <dgm:t>
        <a:bodyPr/>
        <a:lstStyle/>
        <a:p>
          <a:endParaRPr lang="en-US"/>
        </a:p>
      </dgm:t>
    </dgm:pt>
    <dgm:pt modelId="{9FC2C11A-2BE1-47A4-895D-263FC4E95526}" type="pres">
      <dgm:prSet presAssocID="{750DF29D-FD9D-47A3-9C00-F501FC97DF13}" presName="hierChild1" presStyleCnt="0">
        <dgm:presLayoutVars>
          <dgm:orgChart val="1"/>
          <dgm:chPref val="1"/>
          <dgm:dir/>
          <dgm:animOne val="branch"/>
          <dgm:animLvl val="lvl"/>
          <dgm:resizeHandles/>
        </dgm:presLayoutVars>
      </dgm:prSet>
      <dgm:spPr/>
      <dgm:t>
        <a:bodyPr/>
        <a:lstStyle/>
        <a:p>
          <a:endParaRPr lang="en-US"/>
        </a:p>
      </dgm:t>
    </dgm:pt>
    <dgm:pt modelId="{D81E2F0A-C374-4FBE-8CD9-DA6F97A8631B}" type="pres">
      <dgm:prSet presAssocID="{CDB8F93C-FE28-4340-8E7A-D512A4D30C3C}" presName="hierRoot1" presStyleCnt="0">
        <dgm:presLayoutVars>
          <dgm:hierBranch val="init"/>
        </dgm:presLayoutVars>
      </dgm:prSet>
      <dgm:spPr/>
      <dgm:t>
        <a:bodyPr/>
        <a:lstStyle/>
        <a:p>
          <a:endParaRPr lang="en-US"/>
        </a:p>
      </dgm:t>
    </dgm:pt>
    <dgm:pt modelId="{F66B2BF2-3A78-4398-9388-B48F9115FEAE}" type="pres">
      <dgm:prSet presAssocID="{CDB8F93C-FE28-4340-8E7A-D512A4D30C3C}" presName="rootComposite1" presStyleCnt="0"/>
      <dgm:spPr/>
      <dgm:t>
        <a:bodyPr/>
        <a:lstStyle/>
        <a:p>
          <a:endParaRPr lang="en-US"/>
        </a:p>
      </dgm:t>
    </dgm:pt>
    <dgm:pt modelId="{9EBD65BA-137D-47D6-92BA-6837FD701531}" type="pres">
      <dgm:prSet presAssocID="{CDB8F93C-FE28-4340-8E7A-D512A4D30C3C}" presName="rootText1" presStyleLbl="node0" presStyleIdx="0" presStyleCnt="1">
        <dgm:presLayoutVars>
          <dgm:chPref val="3"/>
        </dgm:presLayoutVars>
      </dgm:prSet>
      <dgm:spPr/>
      <dgm:t>
        <a:bodyPr/>
        <a:lstStyle/>
        <a:p>
          <a:endParaRPr lang="en-US"/>
        </a:p>
      </dgm:t>
    </dgm:pt>
    <dgm:pt modelId="{A73963EF-0025-492A-906E-52F6D369867D}" type="pres">
      <dgm:prSet presAssocID="{CDB8F93C-FE28-4340-8E7A-D512A4D30C3C}" presName="rootConnector1" presStyleLbl="node1" presStyleIdx="0" presStyleCnt="0"/>
      <dgm:spPr/>
      <dgm:t>
        <a:bodyPr/>
        <a:lstStyle/>
        <a:p>
          <a:endParaRPr lang="en-US"/>
        </a:p>
      </dgm:t>
    </dgm:pt>
    <dgm:pt modelId="{CACCCE61-3911-48C7-BDB3-CF07FF6DCCE8}" type="pres">
      <dgm:prSet presAssocID="{CDB8F93C-FE28-4340-8E7A-D512A4D30C3C}" presName="hierChild2" presStyleCnt="0"/>
      <dgm:spPr/>
      <dgm:t>
        <a:bodyPr/>
        <a:lstStyle/>
        <a:p>
          <a:endParaRPr lang="en-US"/>
        </a:p>
      </dgm:t>
    </dgm:pt>
    <dgm:pt modelId="{E767222F-5435-437E-8965-4E2CE6BE777E}" type="pres">
      <dgm:prSet presAssocID="{8D4D787A-4DD4-4029-9E3C-84AEB0615474}" presName="Name37" presStyleLbl="parChTrans1D2" presStyleIdx="0" presStyleCnt="3"/>
      <dgm:spPr/>
      <dgm:t>
        <a:bodyPr/>
        <a:lstStyle/>
        <a:p>
          <a:endParaRPr lang="en-US"/>
        </a:p>
      </dgm:t>
    </dgm:pt>
    <dgm:pt modelId="{AF6ED159-61C2-4453-939D-0BBCEDC2978E}" type="pres">
      <dgm:prSet presAssocID="{00027A74-A70D-4AD4-A49D-CD0CBCEE9BF8}" presName="hierRoot2" presStyleCnt="0">
        <dgm:presLayoutVars>
          <dgm:hierBranch val="init"/>
        </dgm:presLayoutVars>
      </dgm:prSet>
      <dgm:spPr/>
      <dgm:t>
        <a:bodyPr/>
        <a:lstStyle/>
        <a:p>
          <a:endParaRPr lang="en-US"/>
        </a:p>
      </dgm:t>
    </dgm:pt>
    <dgm:pt modelId="{1A3CB251-3C15-4486-9CE5-A9421BDFA779}" type="pres">
      <dgm:prSet presAssocID="{00027A74-A70D-4AD4-A49D-CD0CBCEE9BF8}" presName="rootComposite" presStyleCnt="0"/>
      <dgm:spPr/>
      <dgm:t>
        <a:bodyPr/>
        <a:lstStyle/>
        <a:p>
          <a:endParaRPr lang="en-US"/>
        </a:p>
      </dgm:t>
    </dgm:pt>
    <dgm:pt modelId="{9F3DF4A3-0B14-47FE-B82B-9C769B4E503D}" type="pres">
      <dgm:prSet presAssocID="{00027A74-A70D-4AD4-A49D-CD0CBCEE9BF8}" presName="rootText" presStyleLbl="node2" presStyleIdx="0" presStyleCnt="3">
        <dgm:presLayoutVars>
          <dgm:chPref val="3"/>
        </dgm:presLayoutVars>
      </dgm:prSet>
      <dgm:spPr/>
      <dgm:t>
        <a:bodyPr/>
        <a:lstStyle/>
        <a:p>
          <a:endParaRPr lang="en-US"/>
        </a:p>
      </dgm:t>
    </dgm:pt>
    <dgm:pt modelId="{39EF970E-4C3B-40C6-B9D2-0B456CEC6D0A}" type="pres">
      <dgm:prSet presAssocID="{00027A74-A70D-4AD4-A49D-CD0CBCEE9BF8}" presName="rootConnector" presStyleLbl="node2" presStyleIdx="0" presStyleCnt="3"/>
      <dgm:spPr/>
      <dgm:t>
        <a:bodyPr/>
        <a:lstStyle/>
        <a:p>
          <a:endParaRPr lang="en-US"/>
        </a:p>
      </dgm:t>
    </dgm:pt>
    <dgm:pt modelId="{9A6370AA-776B-4750-BD4A-BE45772B99AA}" type="pres">
      <dgm:prSet presAssocID="{00027A74-A70D-4AD4-A49D-CD0CBCEE9BF8}" presName="hierChild4" presStyleCnt="0"/>
      <dgm:spPr/>
      <dgm:t>
        <a:bodyPr/>
        <a:lstStyle/>
        <a:p>
          <a:endParaRPr lang="en-US"/>
        </a:p>
      </dgm:t>
    </dgm:pt>
    <dgm:pt modelId="{55762CDB-40B7-435C-8514-9BE410ADEA60}" type="pres">
      <dgm:prSet presAssocID="{00027A74-A70D-4AD4-A49D-CD0CBCEE9BF8}" presName="hierChild5" presStyleCnt="0"/>
      <dgm:spPr/>
      <dgm:t>
        <a:bodyPr/>
        <a:lstStyle/>
        <a:p>
          <a:endParaRPr lang="en-US"/>
        </a:p>
      </dgm:t>
    </dgm:pt>
    <dgm:pt modelId="{7EBE1874-E4C9-4467-AFB3-6A82B1716100}" type="pres">
      <dgm:prSet presAssocID="{A4576D79-1B15-4E97-B809-CD62596F1727}" presName="Name37" presStyleLbl="parChTrans1D2" presStyleIdx="1" presStyleCnt="3"/>
      <dgm:spPr/>
      <dgm:t>
        <a:bodyPr/>
        <a:lstStyle/>
        <a:p>
          <a:endParaRPr lang="en-US"/>
        </a:p>
      </dgm:t>
    </dgm:pt>
    <dgm:pt modelId="{0F53D45E-3BF7-4109-B880-BB7F1931C576}" type="pres">
      <dgm:prSet presAssocID="{196D433E-9577-48E0-91C3-9533E14C9BA1}" presName="hierRoot2" presStyleCnt="0">
        <dgm:presLayoutVars>
          <dgm:hierBranch val="init"/>
        </dgm:presLayoutVars>
      </dgm:prSet>
      <dgm:spPr/>
      <dgm:t>
        <a:bodyPr/>
        <a:lstStyle/>
        <a:p>
          <a:endParaRPr lang="en-US"/>
        </a:p>
      </dgm:t>
    </dgm:pt>
    <dgm:pt modelId="{82380BD4-25DC-4C11-9744-AAD5D08DDFA1}" type="pres">
      <dgm:prSet presAssocID="{196D433E-9577-48E0-91C3-9533E14C9BA1}" presName="rootComposite" presStyleCnt="0"/>
      <dgm:spPr/>
      <dgm:t>
        <a:bodyPr/>
        <a:lstStyle/>
        <a:p>
          <a:endParaRPr lang="en-US"/>
        </a:p>
      </dgm:t>
    </dgm:pt>
    <dgm:pt modelId="{E4DB1B63-2A1A-4089-9E27-56B2D04462EC}" type="pres">
      <dgm:prSet presAssocID="{196D433E-9577-48E0-91C3-9533E14C9BA1}" presName="rootText" presStyleLbl="node2" presStyleIdx="1" presStyleCnt="3">
        <dgm:presLayoutVars>
          <dgm:chPref val="3"/>
        </dgm:presLayoutVars>
      </dgm:prSet>
      <dgm:spPr/>
      <dgm:t>
        <a:bodyPr/>
        <a:lstStyle/>
        <a:p>
          <a:endParaRPr lang="en-US"/>
        </a:p>
      </dgm:t>
    </dgm:pt>
    <dgm:pt modelId="{B53048CB-E6C8-40D2-8F7D-8D61B1D6CEF7}" type="pres">
      <dgm:prSet presAssocID="{196D433E-9577-48E0-91C3-9533E14C9BA1}" presName="rootConnector" presStyleLbl="node2" presStyleIdx="1" presStyleCnt="3"/>
      <dgm:spPr/>
      <dgm:t>
        <a:bodyPr/>
        <a:lstStyle/>
        <a:p>
          <a:endParaRPr lang="en-US"/>
        </a:p>
      </dgm:t>
    </dgm:pt>
    <dgm:pt modelId="{85793BC0-B06D-413C-BD2E-76AAF14B26A0}" type="pres">
      <dgm:prSet presAssocID="{196D433E-9577-48E0-91C3-9533E14C9BA1}" presName="hierChild4" presStyleCnt="0"/>
      <dgm:spPr/>
      <dgm:t>
        <a:bodyPr/>
        <a:lstStyle/>
        <a:p>
          <a:endParaRPr lang="en-US"/>
        </a:p>
      </dgm:t>
    </dgm:pt>
    <dgm:pt modelId="{096176BE-F3E9-4379-AE11-819D6B84959A}" type="pres">
      <dgm:prSet presAssocID="{196D433E-9577-48E0-91C3-9533E14C9BA1}" presName="hierChild5" presStyleCnt="0"/>
      <dgm:spPr/>
      <dgm:t>
        <a:bodyPr/>
        <a:lstStyle/>
        <a:p>
          <a:endParaRPr lang="en-US"/>
        </a:p>
      </dgm:t>
    </dgm:pt>
    <dgm:pt modelId="{9362DD2F-7882-418B-AAB1-5F8465196F37}" type="pres">
      <dgm:prSet presAssocID="{2AD525E2-F958-4B0D-BFEC-73F461186B4C}" presName="Name37" presStyleLbl="parChTrans1D2" presStyleIdx="2" presStyleCnt="3"/>
      <dgm:spPr/>
      <dgm:t>
        <a:bodyPr/>
        <a:lstStyle/>
        <a:p>
          <a:endParaRPr lang="en-US"/>
        </a:p>
      </dgm:t>
    </dgm:pt>
    <dgm:pt modelId="{74BBF094-7ED0-45E6-AF4D-CE909892A946}" type="pres">
      <dgm:prSet presAssocID="{0F7E5114-014F-486E-995C-ABFF9DD99DC0}" presName="hierRoot2" presStyleCnt="0">
        <dgm:presLayoutVars>
          <dgm:hierBranch val="init"/>
        </dgm:presLayoutVars>
      </dgm:prSet>
      <dgm:spPr/>
      <dgm:t>
        <a:bodyPr/>
        <a:lstStyle/>
        <a:p>
          <a:endParaRPr lang="en-US"/>
        </a:p>
      </dgm:t>
    </dgm:pt>
    <dgm:pt modelId="{B6784C53-5259-461F-B15F-123D750D7FB9}" type="pres">
      <dgm:prSet presAssocID="{0F7E5114-014F-486E-995C-ABFF9DD99DC0}" presName="rootComposite" presStyleCnt="0"/>
      <dgm:spPr/>
      <dgm:t>
        <a:bodyPr/>
        <a:lstStyle/>
        <a:p>
          <a:endParaRPr lang="en-US"/>
        </a:p>
      </dgm:t>
    </dgm:pt>
    <dgm:pt modelId="{54864428-8D1C-43F0-A913-7B9B234CF540}" type="pres">
      <dgm:prSet presAssocID="{0F7E5114-014F-486E-995C-ABFF9DD99DC0}" presName="rootText" presStyleLbl="node2" presStyleIdx="2" presStyleCnt="3">
        <dgm:presLayoutVars>
          <dgm:chPref val="3"/>
        </dgm:presLayoutVars>
      </dgm:prSet>
      <dgm:spPr/>
      <dgm:t>
        <a:bodyPr/>
        <a:lstStyle/>
        <a:p>
          <a:endParaRPr lang="en-US"/>
        </a:p>
      </dgm:t>
    </dgm:pt>
    <dgm:pt modelId="{79486ECE-6CCF-4D02-9D9D-703739FDE4A4}" type="pres">
      <dgm:prSet presAssocID="{0F7E5114-014F-486E-995C-ABFF9DD99DC0}" presName="rootConnector" presStyleLbl="node2" presStyleIdx="2" presStyleCnt="3"/>
      <dgm:spPr/>
      <dgm:t>
        <a:bodyPr/>
        <a:lstStyle/>
        <a:p>
          <a:endParaRPr lang="en-US"/>
        </a:p>
      </dgm:t>
    </dgm:pt>
    <dgm:pt modelId="{D56DC820-2337-4FF5-B274-74437209E4CD}" type="pres">
      <dgm:prSet presAssocID="{0F7E5114-014F-486E-995C-ABFF9DD99DC0}" presName="hierChild4" presStyleCnt="0"/>
      <dgm:spPr/>
      <dgm:t>
        <a:bodyPr/>
        <a:lstStyle/>
        <a:p>
          <a:endParaRPr lang="en-US"/>
        </a:p>
      </dgm:t>
    </dgm:pt>
    <dgm:pt modelId="{938041EC-A7FB-4044-A25F-0AD88DDC5154}" type="pres">
      <dgm:prSet presAssocID="{0F7E5114-014F-486E-995C-ABFF9DD99DC0}" presName="hierChild5" presStyleCnt="0"/>
      <dgm:spPr/>
      <dgm:t>
        <a:bodyPr/>
        <a:lstStyle/>
        <a:p>
          <a:endParaRPr lang="en-US"/>
        </a:p>
      </dgm:t>
    </dgm:pt>
    <dgm:pt modelId="{328E3902-B0B6-4DAE-9AEE-49C8CB457D24}" type="pres">
      <dgm:prSet presAssocID="{CDB8F93C-FE28-4340-8E7A-D512A4D30C3C}" presName="hierChild3" presStyleCnt="0"/>
      <dgm:spPr/>
      <dgm:t>
        <a:bodyPr/>
        <a:lstStyle/>
        <a:p>
          <a:endParaRPr lang="en-US"/>
        </a:p>
      </dgm:t>
    </dgm:pt>
  </dgm:ptLst>
  <dgm:cxnLst>
    <dgm:cxn modelId="{B2298598-5952-4A56-B049-562FEAD12CF5}" srcId="{CDB8F93C-FE28-4340-8E7A-D512A4D30C3C}" destId="{0F7E5114-014F-486E-995C-ABFF9DD99DC0}" srcOrd="2" destOrd="0" parTransId="{2AD525E2-F958-4B0D-BFEC-73F461186B4C}" sibTransId="{13872F7C-5039-4EE4-A44A-842A67147ECC}"/>
    <dgm:cxn modelId="{A2F739D2-3C5C-47FC-A5D4-36F131E07A99}" srcId="{CDB8F93C-FE28-4340-8E7A-D512A4D30C3C}" destId="{196D433E-9577-48E0-91C3-9533E14C9BA1}" srcOrd="1" destOrd="0" parTransId="{A4576D79-1B15-4E97-B809-CD62596F1727}" sibTransId="{93335FA2-3150-4704-A4C0-61CE787F0B8B}"/>
    <dgm:cxn modelId="{3DBFCF90-44E6-4544-9C29-D2722CD249AD}" type="presOf" srcId="{196D433E-9577-48E0-91C3-9533E14C9BA1}" destId="{E4DB1B63-2A1A-4089-9E27-56B2D04462EC}" srcOrd="0" destOrd="0" presId="urn:microsoft.com/office/officeart/2005/8/layout/orgChart1"/>
    <dgm:cxn modelId="{B94BCF34-AF56-46DB-8E85-13F205CCB8A7}" srcId="{750DF29D-FD9D-47A3-9C00-F501FC97DF13}" destId="{CDB8F93C-FE28-4340-8E7A-D512A4D30C3C}" srcOrd="0" destOrd="0" parTransId="{82525808-13BC-4CAC-8D11-F1E30FE5D9AE}" sibTransId="{BBA191A1-DA86-46B3-8662-B2EDFB853300}"/>
    <dgm:cxn modelId="{70510A58-D251-4087-B05F-EF611914C8AD}" srcId="{CDB8F93C-FE28-4340-8E7A-D512A4D30C3C}" destId="{00027A74-A70D-4AD4-A49D-CD0CBCEE9BF8}" srcOrd="0" destOrd="0" parTransId="{8D4D787A-4DD4-4029-9E3C-84AEB0615474}" sibTransId="{E744BB8B-7CF2-45D2-86AD-152CDAE65F7C}"/>
    <dgm:cxn modelId="{7E7B9A44-1FD1-4BCC-85E7-9FB23AB9B919}" type="presOf" srcId="{750DF29D-FD9D-47A3-9C00-F501FC97DF13}" destId="{9FC2C11A-2BE1-47A4-895D-263FC4E95526}" srcOrd="0" destOrd="0" presId="urn:microsoft.com/office/officeart/2005/8/layout/orgChart1"/>
    <dgm:cxn modelId="{CA062991-7F55-47E8-B619-DBDD338AE3F0}" type="presOf" srcId="{8D4D787A-4DD4-4029-9E3C-84AEB0615474}" destId="{E767222F-5435-437E-8965-4E2CE6BE777E}" srcOrd="0" destOrd="0" presId="urn:microsoft.com/office/officeart/2005/8/layout/orgChart1"/>
    <dgm:cxn modelId="{315DA71E-5F2B-4651-97BB-79ADF20CDA57}" type="presOf" srcId="{2AD525E2-F958-4B0D-BFEC-73F461186B4C}" destId="{9362DD2F-7882-418B-AAB1-5F8465196F37}" srcOrd="0" destOrd="0" presId="urn:microsoft.com/office/officeart/2005/8/layout/orgChart1"/>
    <dgm:cxn modelId="{FC3AD907-8745-4FE3-AF87-21EDD074E89B}" type="presOf" srcId="{A4576D79-1B15-4E97-B809-CD62596F1727}" destId="{7EBE1874-E4C9-4467-AFB3-6A82B1716100}" srcOrd="0" destOrd="0" presId="urn:microsoft.com/office/officeart/2005/8/layout/orgChart1"/>
    <dgm:cxn modelId="{196AD38A-F243-4F0C-998F-2CED6CB0D73F}" type="presOf" srcId="{0F7E5114-014F-486E-995C-ABFF9DD99DC0}" destId="{54864428-8D1C-43F0-A913-7B9B234CF540}" srcOrd="0" destOrd="0" presId="urn:microsoft.com/office/officeart/2005/8/layout/orgChart1"/>
    <dgm:cxn modelId="{9FB0BC72-FE04-4869-91E4-111410EC1EAD}" type="presOf" srcId="{CDB8F93C-FE28-4340-8E7A-D512A4D30C3C}" destId="{9EBD65BA-137D-47D6-92BA-6837FD701531}" srcOrd="0" destOrd="0" presId="urn:microsoft.com/office/officeart/2005/8/layout/orgChart1"/>
    <dgm:cxn modelId="{B51AD072-E7D6-433D-BBD7-A7593AA03392}" type="presOf" srcId="{CDB8F93C-FE28-4340-8E7A-D512A4D30C3C}" destId="{A73963EF-0025-492A-906E-52F6D369867D}" srcOrd="1" destOrd="0" presId="urn:microsoft.com/office/officeart/2005/8/layout/orgChart1"/>
    <dgm:cxn modelId="{3380C493-6517-4DD2-92C4-9DF292203045}" type="presOf" srcId="{00027A74-A70D-4AD4-A49D-CD0CBCEE9BF8}" destId="{39EF970E-4C3B-40C6-B9D2-0B456CEC6D0A}" srcOrd="1" destOrd="0" presId="urn:microsoft.com/office/officeart/2005/8/layout/orgChart1"/>
    <dgm:cxn modelId="{BAA14573-D269-43D0-A89D-096C37C045EA}" type="presOf" srcId="{0F7E5114-014F-486E-995C-ABFF9DD99DC0}" destId="{79486ECE-6CCF-4D02-9D9D-703739FDE4A4}" srcOrd="1" destOrd="0" presId="urn:microsoft.com/office/officeart/2005/8/layout/orgChart1"/>
    <dgm:cxn modelId="{B4C499E2-20EA-460B-9ED3-6CEFA10DA500}" type="presOf" srcId="{196D433E-9577-48E0-91C3-9533E14C9BA1}" destId="{B53048CB-E6C8-40D2-8F7D-8D61B1D6CEF7}" srcOrd="1" destOrd="0" presId="urn:microsoft.com/office/officeart/2005/8/layout/orgChart1"/>
    <dgm:cxn modelId="{B1D4952F-DF47-4397-BE1C-DC138694519F}" type="presOf" srcId="{00027A74-A70D-4AD4-A49D-CD0CBCEE9BF8}" destId="{9F3DF4A3-0B14-47FE-B82B-9C769B4E503D}" srcOrd="0" destOrd="0" presId="urn:microsoft.com/office/officeart/2005/8/layout/orgChart1"/>
    <dgm:cxn modelId="{B459C4FD-37FB-483E-810E-05CEAC3FBCD7}" type="presParOf" srcId="{9FC2C11A-2BE1-47A4-895D-263FC4E95526}" destId="{D81E2F0A-C374-4FBE-8CD9-DA6F97A8631B}" srcOrd="0" destOrd="0" presId="urn:microsoft.com/office/officeart/2005/8/layout/orgChart1"/>
    <dgm:cxn modelId="{7E809C6F-2910-4C2B-805B-F460FD5206FA}" type="presParOf" srcId="{D81E2F0A-C374-4FBE-8CD9-DA6F97A8631B}" destId="{F66B2BF2-3A78-4398-9388-B48F9115FEAE}" srcOrd="0" destOrd="0" presId="urn:microsoft.com/office/officeart/2005/8/layout/orgChart1"/>
    <dgm:cxn modelId="{73988CC5-3E4F-4D2D-B6D3-C9B365715A0D}" type="presParOf" srcId="{F66B2BF2-3A78-4398-9388-B48F9115FEAE}" destId="{9EBD65BA-137D-47D6-92BA-6837FD701531}" srcOrd="0" destOrd="0" presId="urn:microsoft.com/office/officeart/2005/8/layout/orgChart1"/>
    <dgm:cxn modelId="{DD55BBA8-A2AF-455B-B308-DEA85F90982F}" type="presParOf" srcId="{F66B2BF2-3A78-4398-9388-B48F9115FEAE}" destId="{A73963EF-0025-492A-906E-52F6D369867D}" srcOrd="1" destOrd="0" presId="urn:microsoft.com/office/officeart/2005/8/layout/orgChart1"/>
    <dgm:cxn modelId="{5BFAA4A0-84B5-4080-844C-6AC24C6E3939}" type="presParOf" srcId="{D81E2F0A-C374-4FBE-8CD9-DA6F97A8631B}" destId="{CACCCE61-3911-48C7-BDB3-CF07FF6DCCE8}" srcOrd="1" destOrd="0" presId="urn:microsoft.com/office/officeart/2005/8/layout/orgChart1"/>
    <dgm:cxn modelId="{4F58783F-F7A7-44A1-9188-DF69C2F044E0}" type="presParOf" srcId="{CACCCE61-3911-48C7-BDB3-CF07FF6DCCE8}" destId="{E767222F-5435-437E-8965-4E2CE6BE777E}" srcOrd="0" destOrd="0" presId="urn:microsoft.com/office/officeart/2005/8/layout/orgChart1"/>
    <dgm:cxn modelId="{31D8AEEB-8903-4099-BEDD-E5EA88F3C80B}" type="presParOf" srcId="{CACCCE61-3911-48C7-BDB3-CF07FF6DCCE8}" destId="{AF6ED159-61C2-4453-939D-0BBCEDC2978E}" srcOrd="1" destOrd="0" presId="urn:microsoft.com/office/officeart/2005/8/layout/orgChart1"/>
    <dgm:cxn modelId="{D91113D8-4E93-49B0-98BE-CE8B96739DF0}" type="presParOf" srcId="{AF6ED159-61C2-4453-939D-0BBCEDC2978E}" destId="{1A3CB251-3C15-4486-9CE5-A9421BDFA779}" srcOrd="0" destOrd="0" presId="urn:microsoft.com/office/officeart/2005/8/layout/orgChart1"/>
    <dgm:cxn modelId="{54416561-A40B-492B-987E-33A151EEB21B}" type="presParOf" srcId="{1A3CB251-3C15-4486-9CE5-A9421BDFA779}" destId="{9F3DF4A3-0B14-47FE-B82B-9C769B4E503D}" srcOrd="0" destOrd="0" presId="urn:microsoft.com/office/officeart/2005/8/layout/orgChart1"/>
    <dgm:cxn modelId="{96F1BE3F-4D08-41FB-B3B8-6340D1E50ACC}" type="presParOf" srcId="{1A3CB251-3C15-4486-9CE5-A9421BDFA779}" destId="{39EF970E-4C3B-40C6-B9D2-0B456CEC6D0A}" srcOrd="1" destOrd="0" presId="urn:microsoft.com/office/officeart/2005/8/layout/orgChart1"/>
    <dgm:cxn modelId="{E37E52EB-036F-4FED-BA5F-78B4ED8E9FAD}" type="presParOf" srcId="{AF6ED159-61C2-4453-939D-0BBCEDC2978E}" destId="{9A6370AA-776B-4750-BD4A-BE45772B99AA}" srcOrd="1" destOrd="0" presId="urn:microsoft.com/office/officeart/2005/8/layout/orgChart1"/>
    <dgm:cxn modelId="{0DB4181C-0A73-4982-BD3A-5039A46C0EF3}" type="presParOf" srcId="{AF6ED159-61C2-4453-939D-0BBCEDC2978E}" destId="{55762CDB-40B7-435C-8514-9BE410ADEA60}" srcOrd="2" destOrd="0" presId="urn:microsoft.com/office/officeart/2005/8/layout/orgChart1"/>
    <dgm:cxn modelId="{6C331840-9A99-46E7-8FAD-5D1D55915A2E}" type="presParOf" srcId="{CACCCE61-3911-48C7-BDB3-CF07FF6DCCE8}" destId="{7EBE1874-E4C9-4467-AFB3-6A82B1716100}" srcOrd="2" destOrd="0" presId="urn:microsoft.com/office/officeart/2005/8/layout/orgChart1"/>
    <dgm:cxn modelId="{65011104-AEC9-4161-A60B-7FE58663B910}" type="presParOf" srcId="{CACCCE61-3911-48C7-BDB3-CF07FF6DCCE8}" destId="{0F53D45E-3BF7-4109-B880-BB7F1931C576}" srcOrd="3" destOrd="0" presId="urn:microsoft.com/office/officeart/2005/8/layout/orgChart1"/>
    <dgm:cxn modelId="{4AD372B1-5424-4FA0-B248-455E6E4C37A2}" type="presParOf" srcId="{0F53D45E-3BF7-4109-B880-BB7F1931C576}" destId="{82380BD4-25DC-4C11-9744-AAD5D08DDFA1}" srcOrd="0" destOrd="0" presId="urn:microsoft.com/office/officeart/2005/8/layout/orgChart1"/>
    <dgm:cxn modelId="{41707DA3-D6A9-4F12-B3D5-66F2FF95A64C}" type="presParOf" srcId="{82380BD4-25DC-4C11-9744-AAD5D08DDFA1}" destId="{E4DB1B63-2A1A-4089-9E27-56B2D04462EC}" srcOrd="0" destOrd="0" presId="urn:microsoft.com/office/officeart/2005/8/layout/orgChart1"/>
    <dgm:cxn modelId="{40103B08-E45F-40E8-86F5-266A28EA9E2B}" type="presParOf" srcId="{82380BD4-25DC-4C11-9744-AAD5D08DDFA1}" destId="{B53048CB-E6C8-40D2-8F7D-8D61B1D6CEF7}" srcOrd="1" destOrd="0" presId="urn:microsoft.com/office/officeart/2005/8/layout/orgChart1"/>
    <dgm:cxn modelId="{F6D46C2F-384A-4FAC-B357-B64182531C17}" type="presParOf" srcId="{0F53D45E-3BF7-4109-B880-BB7F1931C576}" destId="{85793BC0-B06D-413C-BD2E-76AAF14B26A0}" srcOrd="1" destOrd="0" presId="urn:microsoft.com/office/officeart/2005/8/layout/orgChart1"/>
    <dgm:cxn modelId="{7AB10F6A-82FB-4476-9E2E-81323D0B2234}" type="presParOf" srcId="{0F53D45E-3BF7-4109-B880-BB7F1931C576}" destId="{096176BE-F3E9-4379-AE11-819D6B84959A}" srcOrd="2" destOrd="0" presId="urn:microsoft.com/office/officeart/2005/8/layout/orgChart1"/>
    <dgm:cxn modelId="{66705CA0-59F2-4705-B8E8-F0E4B11A6CA7}" type="presParOf" srcId="{CACCCE61-3911-48C7-BDB3-CF07FF6DCCE8}" destId="{9362DD2F-7882-418B-AAB1-5F8465196F37}" srcOrd="4" destOrd="0" presId="urn:microsoft.com/office/officeart/2005/8/layout/orgChart1"/>
    <dgm:cxn modelId="{1BA42E25-ED6C-42B5-89E4-D5FFF5C53267}" type="presParOf" srcId="{CACCCE61-3911-48C7-BDB3-CF07FF6DCCE8}" destId="{74BBF094-7ED0-45E6-AF4D-CE909892A946}" srcOrd="5" destOrd="0" presId="urn:microsoft.com/office/officeart/2005/8/layout/orgChart1"/>
    <dgm:cxn modelId="{5E41200D-1011-4C7C-AD17-1B910029618E}" type="presParOf" srcId="{74BBF094-7ED0-45E6-AF4D-CE909892A946}" destId="{B6784C53-5259-461F-B15F-123D750D7FB9}" srcOrd="0" destOrd="0" presId="urn:microsoft.com/office/officeart/2005/8/layout/orgChart1"/>
    <dgm:cxn modelId="{DF3BF8C7-31F6-4686-AB37-A833626785B4}" type="presParOf" srcId="{B6784C53-5259-461F-B15F-123D750D7FB9}" destId="{54864428-8D1C-43F0-A913-7B9B234CF540}" srcOrd="0" destOrd="0" presId="urn:microsoft.com/office/officeart/2005/8/layout/orgChart1"/>
    <dgm:cxn modelId="{21A159F9-7602-4ACD-AF26-FEAAC7D71BB0}" type="presParOf" srcId="{B6784C53-5259-461F-B15F-123D750D7FB9}" destId="{79486ECE-6CCF-4D02-9D9D-703739FDE4A4}" srcOrd="1" destOrd="0" presId="urn:microsoft.com/office/officeart/2005/8/layout/orgChart1"/>
    <dgm:cxn modelId="{2E3B8EC5-47CB-4F4B-821C-3EAB0D0C0E60}" type="presParOf" srcId="{74BBF094-7ED0-45E6-AF4D-CE909892A946}" destId="{D56DC820-2337-4FF5-B274-74437209E4CD}" srcOrd="1" destOrd="0" presId="urn:microsoft.com/office/officeart/2005/8/layout/orgChart1"/>
    <dgm:cxn modelId="{724CDED9-905B-4291-BFBA-BFC2266EEEEF}" type="presParOf" srcId="{74BBF094-7ED0-45E6-AF4D-CE909892A946}" destId="{938041EC-A7FB-4044-A25F-0AD88DDC5154}" srcOrd="2" destOrd="0" presId="urn:microsoft.com/office/officeart/2005/8/layout/orgChart1"/>
    <dgm:cxn modelId="{9517DBF5-6CA9-4337-B4D0-979EABEA9BDF}" type="presParOf" srcId="{D81E2F0A-C374-4FBE-8CD9-DA6F97A8631B}" destId="{328E3902-B0B6-4DAE-9AEE-49C8CB457D2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7E168D-8BDE-42B2-A12B-4A2A852C9E82}" type="doc">
      <dgm:prSet loTypeId="urn:microsoft.com/office/officeart/2005/8/layout/hierarchy2" loCatId="hierarchy" qsTypeId="urn:microsoft.com/office/officeart/2005/8/quickstyle/simple5" qsCatId="simple" csTypeId="urn:microsoft.com/office/officeart/2005/8/colors/colorful3" csCatId="colorful" phldr="1"/>
      <dgm:spPr/>
      <dgm:t>
        <a:bodyPr/>
        <a:lstStyle/>
        <a:p>
          <a:endParaRPr lang="en-US"/>
        </a:p>
      </dgm:t>
    </dgm:pt>
    <dgm:pt modelId="{975001ED-FF3E-4BB5-A981-E0088EA8218D}">
      <dgm:prSet phldrT="[Text]"/>
      <dgm:spPr/>
      <dgm:t>
        <a:bodyPr/>
        <a:lstStyle/>
        <a:p>
          <a:r>
            <a:rPr lang="en-US" dirty="0" err="1" smtClean="0">
              <a:latin typeface="Adobe Garamond Pro Bold" pitchFamily="18" charset="0"/>
            </a:rPr>
            <a:t>PreHAZOP</a:t>
          </a:r>
          <a:r>
            <a:rPr lang="en-US" dirty="0" smtClean="0">
              <a:latin typeface="Adobe Garamond Pro Bold" pitchFamily="18" charset="0"/>
            </a:rPr>
            <a:t> Reports</a:t>
          </a:r>
          <a:endParaRPr lang="en-US" dirty="0">
            <a:latin typeface="Adobe Garamond Pro Bold" pitchFamily="18" charset="0"/>
          </a:endParaRPr>
        </a:p>
      </dgm:t>
    </dgm:pt>
    <dgm:pt modelId="{724CE042-DCF5-4769-BB05-02E1021C8E52}" type="parTrans" cxnId="{EE1FF21A-8AD1-4483-8F26-61C49575C689}">
      <dgm:prSet/>
      <dgm:spPr/>
      <dgm:t>
        <a:bodyPr/>
        <a:lstStyle/>
        <a:p>
          <a:endParaRPr lang="en-US"/>
        </a:p>
      </dgm:t>
    </dgm:pt>
    <dgm:pt modelId="{ECBDA60C-0B08-4C0C-B094-3A2EE437A67C}" type="sibTrans" cxnId="{EE1FF21A-8AD1-4483-8F26-61C49575C689}">
      <dgm:prSet/>
      <dgm:spPr/>
      <dgm:t>
        <a:bodyPr/>
        <a:lstStyle/>
        <a:p>
          <a:endParaRPr lang="en-US"/>
        </a:p>
      </dgm:t>
    </dgm:pt>
    <dgm:pt modelId="{2D3460CC-7A73-4E9D-846E-ED7DDA32C6C4}">
      <dgm:prSet phldrT="[Text]"/>
      <dgm:spPr/>
      <dgm:t>
        <a:bodyPr/>
        <a:lstStyle/>
        <a:p>
          <a:r>
            <a:rPr lang="en-US" smtClean="0">
              <a:latin typeface="Adobe Garamond Pro Bold" pitchFamily="18" charset="0"/>
            </a:rPr>
            <a:t>HAZOP Plan</a:t>
          </a:r>
          <a:endParaRPr lang="en-US" dirty="0">
            <a:latin typeface="Adobe Garamond Pro Bold" pitchFamily="18" charset="0"/>
          </a:endParaRPr>
        </a:p>
      </dgm:t>
    </dgm:pt>
    <dgm:pt modelId="{A8272016-93A7-40D5-AFBF-1B568638E9B1}" type="parTrans" cxnId="{FCA4C4FF-58C0-4998-95B8-29929DA8BC35}">
      <dgm:prSet/>
      <dgm:spPr/>
      <dgm:t>
        <a:bodyPr/>
        <a:lstStyle/>
        <a:p>
          <a:endParaRPr lang="en-US">
            <a:solidFill>
              <a:schemeClr val="tx2">
                <a:lumMod val="50000"/>
              </a:schemeClr>
            </a:solidFill>
            <a:latin typeface="Adobe Garamond Pro Bold" pitchFamily="18" charset="0"/>
          </a:endParaRPr>
        </a:p>
      </dgm:t>
    </dgm:pt>
    <dgm:pt modelId="{56A07DB6-304C-4282-BE2C-B591A7CC8D0E}" type="sibTrans" cxnId="{FCA4C4FF-58C0-4998-95B8-29929DA8BC35}">
      <dgm:prSet/>
      <dgm:spPr/>
      <dgm:t>
        <a:bodyPr/>
        <a:lstStyle/>
        <a:p>
          <a:endParaRPr lang="en-US"/>
        </a:p>
      </dgm:t>
    </dgm:pt>
    <dgm:pt modelId="{3B71F67B-27B8-4074-A050-7E135D1BFEA1}">
      <dgm:prSet phldrT="[Text]"/>
      <dgm:spPr/>
      <dgm:t>
        <a:bodyPr/>
        <a:lstStyle/>
        <a:p>
          <a:r>
            <a:rPr lang="en-US" smtClean="0">
              <a:latin typeface="Adobe Garamond Pro Bold" pitchFamily="18" charset="0"/>
            </a:rPr>
            <a:t>Dates</a:t>
          </a:r>
          <a:endParaRPr lang="en-US" dirty="0">
            <a:latin typeface="Adobe Garamond Pro Bold" pitchFamily="18" charset="0"/>
          </a:endParaRPr>
        </a:p>
      </dgm:t>
    </dgm:pt>
    <dgm:pt modelId="{B306C949-8F35-43CD-A826-340648671612}" type="parTrans" cxnId="{0D33D3EF-35EB-4F00-9ED7-F77E1B50F187}">
      <dgm:prSet/>
      <dgm:spPr/>
      <dgm:t>
        <a:bodyPr/>
        <a:lstStyle/>
        <a:p>
          <a:endParaRPr lang="en-US">
            <a:solidFill>
              <a:schemeClr val="tx2">
                <a:lumMod val="50000"/>
              </a:schemeClr>
            </a:solidFill>
            <a:latin typeface="Adobe Garamond Pro Bold" pitchFamily="18" charset="0"/>
          </a:endParaRPr>
        </a:p>
      </dgm:t>
    </dgm:pt>
    <dgm:pt modelId="{8EEF2F7B-BC6A-4A02-8B68-FA98EA84F10B}" type="sibTrans" cxnId="{0D33D3EF-35EB-4F00-9ED7-F77E1B50F187}">
      <dgm:prSet/>
      <dgm:spPr/>
      <dgm:t>
        <a:bodyPr/>
        <a:lstStyle/>
        <a:p>
          <a:endParaRPr lang="en-US"/>
        </a:p>
      </dgm:t>
    </dgm:pt>
    <dgm:pt modelId="{B00B304A-BCB1-48C2-ABCB-2E2B58B5B256}">
      <dgm:prSet phldrT="[Text]"/>
      <dgm:spPr/>
      <dgm:t>
        <a:bodyPr/>
        <a:lstStyle/>
        <a:p>
          <a:r>
            <a:rPr lang="en-US" smtClean="0">
              <a:latin typeface="Adobe Garamond Pro Bold" pitchFamily="18" charset="0"/>
            </a:rPr>
            <a:t>Marked P&amp;IDs</a:t>
          </a:r>
          <a:endParaRPr lang="en-US" dirty="0">
            <a:latin typeface="Adobe Garamond Pro Bold" pitchFamily="18" charset="0"/>
          </a:endParaRPr>
        </a:p>
      </dgm:t>
    </dgm:pt>
    <dgm:pt modelId="{FBC85D67-91DA-4875-A684-B0A38A884608}" type="parTrans" cxnId="{0B3CBD76-E91D-476D-B15B-A33077D6944E}">
      <dgm:prSet/>
      <dgm:spPr/>
      <dgm:t>
        <a:bodyPr/>
        <a:lstStyle/>
        <a:p>
          <a:endParaRPr lang="en-US">
            <a:solidFill>
              <a:schemeClr val="tx2">
                <a:lumMod val="50000"/>
              </a:schemeClr>
            </a:solidFill>
            <a:latin typeface="Adobe Garamond Pro Bold" pitchFamily="18" charset="0"/>
          </a:endParaRPr>
        </a:p>
      </dgm:t>
    </dgm:pt>
    <dgm:pt modelId="{72F44957-2229-44A7-BFAF-24B4785097EE}" type="sibTrans" cxnId="{0B3CBD76-E91D-476D-B15B-A33077D6944E}">
      <dgm:prSet/>
      <dgm:spPr/>
      <dgm:t>
        <a:bodyPr/>
        <a:lstStyle/>
        <a:p>
          <a:endParaRPr lang="en-US"/>
        </a:p>
      </dgm:t>
    </dgm:pt>
    <dgm:pt modelId="{4BAE53E4-8753-4131-9E4B-81CAC8D2C9AD}">
      <dgm:prSet phldrT="[Text]"/>
      <dgm:spPr/>
      <dgm:t>
        <a:bodyPr/>
        <a:lstStyle/>
        <a:p>
          <a:r>
            <a:rPr lang="en-US" smtClean="0">
              <a:latin typeface="Adobe Garamond Pro Bold" pitchFamily="18" charset="0"/>
            </a:rPr>
            <a:t>HAZOP Procedure</a:t>
          </a:r>
          <a:endParaRPr lang="en-US" dirty="0">
            <a:latin typeface="Adobe Garamond Pro Bold" pitchFamily="18" charset="0"/>
          </a:endParaRPr>
        </a:p>
      </dgm:t>
    </dgm:pt>
    <dgm:pt modelId="{4275FC63-EEEB-4D81-8E9A-915B6CB12515}" type="parTrans" cxnId="{DE1AFDF7-5AB0-4686-9B10-73534AB4C7DF}">
      <dgm:prSet/>
      <dgm:spPr/>
      <dgm:t>
        <a:bodyPr/>
        <a:lstStyle/>
        <a:p>
          <a:endParaRPr lang="en-US">
            <a:solidFill>
              <a:schemeClr val="tx2">
                <a:lumMod val="50000"/>
              </a:schemeClr>
            </a:solidFill>
            <a:latin typeface="Adobe Garamond Pro Bold" pitchFamily="18" charset="0"/>
          </a:endParaRPr>
        </a:p>
      </dgm:t>
    </dgm:pt>
    <dgm:pt modelId="{6A3E4442-6762-42E1-867F-69B00175BD2B}" type="sibTrans" cxnId="{DE1AFDF7-5AB0-4686-9B10-73534AB4C7DF}">
      <dgm:prSet/>
      <dgm:spPr/>
      <dgm:t>
        <a:bodyPr/>
        <a:lstStyle/>
        <a:p>
          <a:endParaRPr lang="en-US"/>
        </a:p>
      </dgm:t>
    </dgm:pt>
    <dgm:pt modelId="{923D0491-9519-4122-8CC7-5161762D550E}">
      <dgm:prSet phldrT="[Text]"/>
      <dgm:spPr/>
      <dgm:t>
        <a:bodyPr/>
        <a:lstStyle/>
        <a:p>
          <a:r>
            <a:rPr lang="en-US" smtClean="0">
              <a:latin typeface="Adobe Garamond Pro Bold" pitchFamily="18" charset="0"/>
            </a:rPr>
            <a:t>Methodology</a:t>
          </a:r>
        </a:p>
        <a:p>
          <a:r>
            <a:rPr lang="en-US" smtClean="0">
              <a:latin typeface="Adobe Garamond Pro Bold" pitchFamily="18" charset="0"/>
            </a:rPr>
            <a:t>IEC 61882</a:t>
          </a:r>
          <a:endParaRPr lang="en-US" dirty="0">
            <a:latin typeface="Adobe Garamond Pro Bold" pitchFamily="18" charset="0"/>
          </a:endParaRPr>
        </a:p>
      </dgm:t>
    </dgm:pt>
    <dgm:pt modelId="{E7E3E8E0-94A6-4BFC-8CF2-3CD8B69F032C}" type="parTrans" cxnId="{A43045A5-33CE-40B2-AE9C-B128D6175BD1}">
      <dgm:prSet/>
      <dgm:spPr/>
      <dgm:t>
        <a:bodyPr/>
        <a:lstStyle/>
        <a:p>
          <a:endParaRPr lang="en-US">
            <a:solidFill>
              <a:schemeClr val="tx2">
                <a:lumMod val="50000"/>
              </a:schemeClr>
            </a:solidFill>
            <a:latin typeface="Adobe Garamond Pro Bold" pitchFamily="18" charset="0"/>
          </a:endParaRPr>
        </a:p>
      </dgm:t>
    </dgm:pt>
    <dgm:pt modelId="{44A310FC-67FD-4E62-9754-E635E6B0F6B2}" type="sibTrans" cxnId="{A43045A5-33CE-40B2-AE9C-B128D6175BD1}">
      <dgm:prSet/>
      <dgm:spPr/>
      <dgm:t>
        <a:bodyPr/>
        <a:lstStyle/>
        <a:p>
          <a:endParaRPr lang="en-US"/>
        </a:p>
      </dgm:t>
    </dgm:pt>
    <dgm:pt modelId="{6989D626-258E-4F30-85E9-CDEDAA47AA5D}">
      <dgm:prSet/>
      <dgm:spPr/>
      <dgm:t>
        <a:bodyPr/>
        <a:lstStyle/>
        <a:p>
          <a:r>
            <a:rPr lang="en-US" smtClean="0">
              <a:latin typeface="Adobe Garamond Pro Bold" pitchFamily="18" charset="0"/>
            </a:rPr>
            <a:t>Nodes List</a:t>
          </a:r>
          <a:endParaRPr lang="en-US" dirty="0">
            <a:latin typeface="Adobe Garamond Pro Bold" pitchFamily="18" charset="0"/>
          </a:endParaRPr>
        </a:p>
      </dgm:t>
    </dgm:pt>
    <dgm:pt modelId="{9D41AB39-BF24-4D93-AB52-22B1212725D4}" type="parTrans" cxnId="{B25D2D22-618E-4704-BCC9-CE4ED2B9AB46}">
      <dgm:prSet/>
      <dgm:spPr/>
      <dgm:t>
        <a:bodyPr/>
        <a:lstStyle/>
        <a:p>
          <a:endParaRPr lang="en-US"/>
        </a:p>
      </dgm:t>
    </dgm:pt>
    <dgm:pt modelId="{44D59634-0C69-46FE-A350-4867F463260E}" type="sibTrans" cxnId="{B25D2D22-618E-4704-BCC9-CE4ED2B9AB46}">
      <dgm:prSet/>
      <dgm:spPr/>
      <dgm:t>
        <a:bodyPr/>
        <a:lstStyle/>
        <a:p>
          <a:endParaRPr lang="en-US"/>
        </a:p>
      </dgm:t>
    </dgm:pt>
    <dgm:pt modelId="{35F564A1-08FB-4CE7-A9B9-0548E5EB0C4E}">
      <dgm:prSet phldrT="[Text]"/>
      <dgm:spPr/>
      <dgm:t>
        <a:bodyPr/>
        <a:lstStyle/>
        <a:p>
          <a:r>
            <a:rPr lang="en-US" smtClean="0">
              <a:latin typeface="Adobe Garamond Pro Bold" pitchFamily="18" charset="0"/>
            </a:rPr>
            <a:t>Nodes List</a:t>
          </a:r>
          <a:endParaRPr lang="en-US" dirty="0">
            <a:latin typeface="Adobe Garamond Pro Bold" pitchFamily="18" charset="0"/>
          </a:endParaRPr>
        </a:p>
      </dgm:t>
    </dgm:pt>
    <dgm:pt modelId="{6361F2E2-0BBA-4DC1-9F2A-6D2682B87DBE}" type="parTrans" cxnId="{C7C431C6-F8BA-41A5-8E9B-2BFA0A82C14E}">
      <dgm:prSet/>
      <dgm:spPr/>
      <dgm:t>
        <a:bodyPr/>
        <a:lstStyle/>
        <a:p>
          <a:endParaRPr lang="en-US"/>
        </a:p>
      </dgm:t>
    </dgm:pt>
    <dgm:pt modelId="{3E76227D-DE0D-4021-996B-436B78C64D7C}" type="sibTrans" cxnId="{C7C431C6-F8BA-41A5-8E9B-2BFA0A82C14E}">
      <dgm:prSet/>
      <dgm:spPr/>
      <dgm:t>
        <a:bodyPr/>
        <a:lstStyle/>
        <a:p>
          <a:endParaRPr lang="en-US"/>
        </a:p>
      </dgm:t>
    </dgm:pt>
    <dgm:pt modelId="{BF0F1839-3AD7-4571-AE22-ED91A901BF65}" type="pres">
      <dgm:prSet presAssocID="{E87E168D-8BDE-42B2-A12B-4A2A852C9E82}" presName="diagram" presStyleCnt="0">
        <dgm:presLayoutVars>
          <dgm:chPref val="1"/>
          <dgm:dir/>
          <dgm:animOne val="branch"/>
          <dgm:animLvl val="lvl"/>
          <dgm:resizeHandles val="exact"/>
        </dgm:presLayoutVars>
      </dgm:prSet>
      <dgm:spPr/>
      <dgm:t>
        <a:bodyPr/>
        <a:lstStyle/>
        <a:p>
          <a:endParaRPr lang="en-US"/>
        </a:p>
      </dgm:t>
    </dgm:pt>
    <dgm:pt modelId="{506F83C6-36BC-4592-BB1F-8FF50BF4B215}" type="pres">
      <dgm:prSet presAssocID="{975001ED-FF3E-4BB5-A981-E0088EA8218D}" presName="root1" presStyleCnt="0"/>
      <dgm:spPr/>
      <dgm:t>
        <a:bodyPr/>
        <a:lstStyle/>
        <a:p>
          <a:endParaRPr lang="en-US"/>
        </a:p>
      </dgm:t>
    </dgm:pt>
    <dgm:pt modelId="{E3EBAFEF-D1A8-4BEB-B159-8EE165C68DAD}" type="pres">
      <dgm:prSet presAssocID="{975001ED-FF3E-4BB5-A981-E0088EA8218D}" presName="LevelOneTextNode" presStyleLbl="node0" presStyleIdx="0" presStyleCnt="1">
        <dgm:presLayoutVars>
          <dgm:chPref val="3"/>
        </dgm:presLayoutVars>
      </dgm:prSet>
      <dgm:spPr/>
      <dgm:t>
        <a:bodyPr/>
        <a:lstStyle/>
        <a:p>
          <a:endParaRPr lang="en-US"/>
        </a:p>
      </dgm:t>
    </dgm:pt>
    <dgm:pt modelId="{3669387E-9105-43C6-95AC-5A684BACAA38}" type="pres">
      <dgm:prSet presAssocID="{975001ED-FF3E-4BB5-A981-E0088EA8218D}" presName="level2hierChild" presStyleCnt="0"/>
      <dgm:spPr/>
      <dgm:t>
        <a:bodyPr/>
        <a:lstStyle/>
        <a:p>
          <a:endParaRPr lang="en-US"/>
        </a:p>
      </dgm:t>
    </dgm:pt>
    <dgm:pt modelId="{FE5664F1-67C8-4684-8574-0588731327A9}" type="pres">
      <dgm:prSet presAssocID="{A8272016-93A7-40D5-AFBF-1B568638E9B1}" presName="conn2-1" presStyleLbl="parChTrans1D2" presStyleIdx="0" presStyleCnt="3"/>
      <dgm:spPr/>
      <dgm:t>
        <a:bodyPr/>
        <a:lstStyle/>
        <a:p>
          <a:endParaRPr lang="en-US"/>
        </a:p>
      </dgm:t>
    </dgm:pt>
    <dgm:pt modelId="{D49F054B-4FB5-4349-973C-D79CBBC0B2D6}" type="pres">
      <dgm:prSet presAssocID="{A8272016-93A7-40D5-AFBF-1B568638E9B1}" presName="connTx" presStyleLbl="parChTrans1D2" presStyleIdx="0" presStyleCnt="3"/>
      <dgm:spPr/>
      <dgm:t>
        <a:bodyPr/>
        <a:lstStyle/>
        <a:p>
          <a:endParaRPr lang="en-US"/>
        </a:p>
      </dgm:t>
    </dgm:pt>
    <dgm:pt modelId="{06B1CD46-1757-4AA3-81B6-4CD481C2EB55}" type="pres">
      <dgm:prSet presAssocID="{2D3460CC-7A73-4E9D-846E-ED7DDA32C6C4}" presName="root2" presStyleCnt="0"/>
      <dgm:spPr/>
      <dgm:t>
        <a:bodyPr/>
        <a:lstStyle/>
        <a:p>
          <a:endParaRPr lang="en-US"/>
        </a:p>
      </dgm:t>
    </dgm:pt>
    <dgm:pt modelId="{5A801557-D964-4A51-8CB0-D3C553976035}" type="pres">
      <dgm:prSet presAssocID="{2D3460CC-7A73-4E9D-846E-ED7DDA32C6C4}" presName="LevelTwoTextNode" presStyleLbl="node2" presStyleIdx="0" presStyleCnt="3">
        <dgm:presLayoutVars>
          <dgm:chPref val="3"/>
        </dgm:presLayoutVars>
      </dgm:prSet>
      <dgm:spPr/>
      <dgm:t>
        <a:bodyPr/>
        <a:lstStyle/>
        <a:p>
          <a:endParaRPr lang="en-US"/>
        </a:p>
      </dgm:t>
    </dgm:pt>
    <dgm:pt modelId="{1B08BD0F-30DD-46E4-B08F-04666A7AAB18}" type="pres">
      <dgm:prSet presAssocID="{2D3460CC-7A73-4E9D-846E-ED7DDA32C6C4}" presName="level3hierChild" presStyleCnt="0"/>
      <dgm:spPr/>
      <dgm:t>
        <a:bodyPr/>
        <a:lstStyle/>
        <a:p>
          <a:endParaRPr lang="en-US"/>
        </a:p>
      </dgm:t>
    </dgm:pt>
    <dgm:pt modelId="{69881223-F1E7-4EA7-9C26-FB89E50258A3}" type="pres">
      <dgm:prSet presAssocID="{B306C949-8F35-43CD-A826-340648671612}" presName="conn2-1" presStyleLbl="parChTrans1D3" presStyleIdx="0" presStyleCnt="4"/>
      <dgm:spPr/>
      <dgm:t>
        <a:bodyPr/>
        <a:lstStyle/>
        <a:p>
          <a:endParaRPr lang="en-US"/>
        </a:p>
      </dgm:t>
    </dgm:pt>
    <dgm:pt modelId="{DB5B322E-C904-44B9-9119-78C55D1F07F2}" type="pres">
      <dgm:prSet presAssocID="{B306C949-8F35-43CD-A826-340648671612}" presName="connTx" presStyleLbl="parChTrans1D3" presStyleIdx="0" presStyleCnt="4"/>
      <dgm:spPr/>
      <dgm:t>
        <a:bodyPr/>
        <a:lstStyle/>
        <a:p>
          <a:endParaRPr lang="en-US"/>
        </a:p>
      </dgm:t>
    </dgm:pt>
    <dgm:pt modelId="{750748F3-8D58-4EF3-9113-40F5E1B04AF0}" type="pres">
      <dgm:prSet presAssocID="{3B71F67B-27B8-4074-A050-7E135D1BFEA1}" presName="root2" presStyleCnt="0"/>
      <dgm:spPr/>
      <dgm:t>
        <a:bodyPr/>
        <a:lstStyle/>
        <a:p>
          <a:endParaRPr lang="en-US"/>
        </a:p>
      </dgm:t>
    </dgm:pt>
    <dgm:pt modelId="{FA432FD1-DC6C-452D-93A3-59B55E58B87F}" type="pres">
      <dgm:prSet presAssocID="{3B71F67B-27B8-4074-A050-7E135D1BFEA1}" presName="LevelTwoTextNode" presStyleLbl="node3" presStyleIdx="0" presStyleCnt="4">
        <dgm:presLayoutVars>
          <dgm:chPref val="3"/>
        </dgm:presLayoutVars>
      </dgm:prSet>
      <dgm:spPr/>
      <dgm:t>
        <a:bodyPr/>
        <a:lstStyle/>
        <a:p>
          <a:endParaRPr lang="en-US"/>
        </a:p>
      </dgm:t>
    </dgm:pt>
    <dgm:pt modelId="{65D92246-80B1-4C34-A1B4-D34BB65DEC56}" type="pres">
      <dgm:prSet presAssocID="{3B71F67B-27B8-4074-A050-7E135D1BFEA1}" presName="level3hierChild" presStyleCnt="0"/>
      <dgm:spPr/>
      <dgm:t>
        <a:bodyPr/>
        <a:lstStyle/>
        <a:p>
          <a:endParaRPr lang="en-US"/>
        </a:p>
      </dgm:t>
    </dgm:pt>
    <dgm:pt modelId="{38F55010-F75A-4F18-9A30-D3CF2374A77D}" type="pres">
      <dgm:prSet presAssocID="{6361F2E2-0BBA-4DC1-9F2A-6D2682B87DBE}" presName="conn2-1" presStyleLbl="parChTrans1D3" presStyleIdx="1" presStyleCnt="4"/>
      <dgm:spPr/>
      <dgm:t>
        <a:bodyPr/>
        <a:lstStyle/>
        <a:p>
          <a:endParaRPr lang="en-US"/>
        </a:p>
      </dgm:t>
    </dgm:pt>
    <dgm:pt modelId="{18C12433-57CB-4B3A-A73A-5307E5091156}" type="pres">
      <dgm:prSet presAssocID="{6361F2E2-0BBA-4DC1-9F2A-6D2682B87DBE}" presName="connTx" presStyleLbl="parChTrans1D3" presStyleIdx="1" presStyleCnt="4"/>
      <dgm:spPr/>
      <dgm:t>
        <a:bodyPr/>
        <a:lstStyle/>
        <a:p>
          <a:endParaRPr lang="en-US"/>
        </a:p>
      </dgm:t>
    </dgm:pt>
    <dgm:pt modelId="{22A11DA1-B89A-4203-AF26-8E3837361B52}" type="pres">
      <dgm:prSet presAssocID="{35F564A1-08FB-4CE7-A9B9-0548E5EB0C4E}" presName="root2" presStyleCnt="0"/>
      <dgm:spPr/>
      <dgm:t>
        <a:bodyPr/>
        <a:lstStyle/>
        <a:p>
          <a:endParaRPr lang="en-US"/>
        </a:p>
      </dgm:t>
    </dgm:pt>
    <dgm:pt modelId="{1F542363-4D46-42F5-800F-0AE1C90D15EC}" type="pres">
      <dgm:prSet presAssocID="{35F564A1-08FB-4CE7-A9B9-0548E5EB0C4E}" presName="LevelTwoTextNode" presStyleLbl="node3" presStyleIdx="1" presStyleCnt="4">
        <dgm:presLayoutVars>
          <dgm:chPref val="3"/>
        </dgm:presLayoutVars>
      </dgm:prSet>
      <dgm:spPr/>
      <dgm:t>
        <a:bodyPr/>
        <a:lstStyle/>
        <a:p>
          <a:endParaRPr lang="en-US"/>
        </a:p>
      </dgm:t>
    </dgm:pt>
    <dgm:pt modelId="{4F48713E-0679-4CAC-816E-E3E9C30CA717}" type="pres">
      <dgm:prSet presAssocID="{35F564A1-08FB-4CE7-A9B9-0548E5EB0C4E}" presName="level3hierChild" presStyleCnt="0"/>
      <dgm:spPr/>
      <dgm:t>
        <a:bodyPr/>
        <a:lstStyle/>
        <a:p>
          <a:endParaRPr lang="en-US"/>
        </a:p>
      </dgm:t>
    </dgm:pt>
    <dgm:pt modelId="{AD9C2887-6C4D-4585-A2A0-6539481A8719}" type="pres">
      <dgm:prSet presAssocID="{FBC85D67-91DA-4875-A684-B0A38A884608}" presName="conn2-1" presStyleLbl="parChTrans1D3" presStyleIdx="2" presStyleCnt="4"/>
      <dgm:spPr/>
      <dgm:t>
        <a:bodyPr/>
        <a:lstStyle/>
        <a:p>
          <a:endParaRPr lang="en-US"/>
        </a:p>
      </dgm:t>
    </dgm:pt>
    <dgm:pt modelId="{39E8D6B2-93D1-4E6D-B31C-3CD007EC2441}" type="pres">
      <dgm:prSet presAssocID="{FBC85D67-91DA-4875-A684-B0A38A884608}" presName="connTx" presStyleLbl="parChTrans1D3" presStyleIdx="2" presStyleCnt="4"/>
      <dgm:spPr/>
      <dgm:t>
        <a:bodyPr/>
        <a:lstStyle/>
        <a:p>
          <a:endParaRPr lang="en-US"/>
        </a:p>
      </dgm:t>
    </dgm:pt>
    <dgm:pt modelId="{2DCCE998-628A-4713-A019-E3795483011D}" type="pres">
      <dgm:prSet presAssocID="{B00B304A-BCB1-48C2-ABCB-2E2B58B5B256}" presName="root2" presStyleCnt="0"/>
      <dgm:spPr/>
      <dgm:t>
        <a:bodyPr/>
        <a:lstStyle/>
        <a:p>
          <a:endParaRPr lang="en-US"/>
        </a:p>
      </dgm:t>
    </dgm:pt>
    <dgm:pt modelId="{5140FA50-99C9-48D7-B613-F7A0D6973A62}" type="pres">
      <dgm:prSet presAssocID="{B00B304A-BCB1-48C2-ABCB-2E2B58B5B256}" presName="LevelTwoTextNode" presStyleLbl="node3" presStyleIdx="2" presStyleCnt="4">
        <dgm:presLayoutVars>
          <dgm:chPref val="3"/>
        </dgm:presLayoutVars>
      </dgm:prSet>
      <dgm:spPr/>
      <dgm:t>
        <a:bodyPr/>
        <a:lstStyle/>
        <a:p>
          <a:endParaRPr lang="en-US"/>
        </a:p>
      </dgm:t>
    </dgm:pt>
    <dgm:pt modelId="{841A793D-F06D-4BB2-9253-B6285BEFC887}" type="pres">
      <dgm:prSet presAssocID="{B00B304A-BCB1-48C2-ABCB-2E2B58B5B256}" presName="level3hierChild" presStyleCnt="0"/>
      <dgm:spPr/>
      <dgm:t>
        <a:bodyPr/>
        <a:lstStyle/>
        <a:p>
          <a:endParaRPr lang="en-US"/>
        </a:p>
      </dgm:t>
    </dgm:pt>
    <dgm:pt modelId="{53E856E0-81C0-4B3F-810E-189EC4843006}" type="pres">
      <dgm:prSet presAssocID="{4275FC63-EEEB-4D81-8E9A-915B6CB12515}" presName="conn2-1" presStyleLbl="parChTrans1D2" presStyleIdx="1" presStyleCnt="3"/>
      <dgm:spPr/>
      <dgm:t>
        <a:bodyPr/>
        <a:lstStyle/>
        <a:p>
          <a:endParaRPr lang="en-US"/>
        </a:p>
      </dgm:t>
    </dgm:pt>
    <dgm:pt modelId="{AAFB0001-4E23-47ED-8B3E-DF6686D99A74}" type="pres">
      <dgm:prSet presAssocID="{4275FC63-EEEB-4D81-8E9A-915B6CB12515}" presName="connTx" presStyleLbl="parChTrans1D2" presStyleIdx="1" presStyleCnt="3"/>
      <dgm:spPr/>
      <dgm:t>
        <a:bodyPr/>
        <a:lstStyle/>
        <a:p>
          <a:endParaRPr lang="en-US"/>
        </a:p>
      </dgm:t>
    </dgm:pt>
    <dgm:pt modelId="{F927A557-1BB8-4386-B787-8EB9CF9D51AC}" type="pres">
      <dgm:prSet presAssocID="{4BAE53E4-8753-4131-9E4B-81CAC8D2C9AD}" presName="root2" presStyleCnt="0"/>
      <dgm:spPr/>
      <dgm:t>
        <a:bodyPr/>
        <a:lstStyle/>
        <a:p>
          <a:endParaRPr lang="en-US"/>
        </a:p>
      </dgm:t>
    </dgm:pt>
    <dgm:pt modelId="{02545FF3-D72E-42EB-840C-1EA7058DDDEC}" type="pres">
      <dgm:prSet presAssocID="{4BAE53E4-8753-4131-9E4B-81CAC8D2C9AD}" presName="LevelTwoTextNode" presStyleLbl="node2" presStyleIdx="1" presStyleCnt="3">
        <dgm:presLayoutVars>
          <dgm:chPref val="3"/>
        </dgm:presLayoutVars>
      </dgm:prSet>
      <dgm:spPr/>
      <dgm:t>
        <a:bodyPr/>
        <a:lstStyle/>
        <a:p>
          <a:endParaRPr lang="en-US"/>
        </a:p>
      </dgm:t>
    </dgm:pt>
    <dgm:pt modelId="{7690515A-8ADB-4885-8EF4-82FAA05A01C5}" type="pres">
      <dgm:prSet presAssocID="{4BAE53E4-8753-4131-9E4B-81CAC8D2C9AD}" presName="level3hierChild" presStyleCnt="0"/>
      <dgm:spPr/>
      <dgm:t>
        <a:bodyPr/>
        <a:lstStyle/>
        <a:p>
          <a:endParaRPr lang="en-US"/>
        </a:p>
      </dgm:t>
    </dgm:pt>
    <dgm:pt modelId="{1061C11B-7675-437B-B995-3FA240B27A00}" type="pres">
      <dgm:prSet presAssocID="{E7E3E8E0-94A6-4BFC-8CF2-3CD8B69F032C}" presName="conn2-1" presStyleLbl="parChTrans1D3" presStyleIdx="3" presStyleCnt="4"/>
      <dgm:spPr/>
      <dgm:t>
        <a:bodyPr/>
        <a:lstStyle/>
        <a:p>
          <a:endParaRPr lang="en-US"/>
        </a:p>
      </dgm:t>
    </dgm:pt>
    <dgm:pt modelId="{41392B9D-C7CE-4D07-BEC1-E1F9B4513993}" type="pres">
      <dgm:prSet presAssocID="{E7E3E8E0-94A6-4BFC-8CF2-3CD8B69F032C}" presName="connTx" presStyleLbl="parChTrans1D3" presStyleIdx="3" presStyleCnt="4"/>
      <dgm:spPr/>
      <dgm:t>
        <a:bodyPr/>
        <a:lstStyle/>
        <a:p>
          <a:endParaRPr lang="en-US"/>
        </a:p>
      </dgm:t>
    </dgm:pt>
    <dgm:pt modelId="{7C8F0693-0503-40C2-9155-F5605D575D41}" type="pres">
      <dgm:prSet presAssocID="{923D0491-9519-4122-8CC7-5161762D550E}" presName="root2" presStyleCnt="0"/>
      <dgm:spPr/>
      <dgm:t>
        <a:bodyPr/>
        <a:lstStyle/>
        <a:p>
          <a:endParaRPr lang="en-US"/>
        </a:p>
      </dgm:t>
    </dgm:pt>
    <dgm:pt modelId="{B9B47584-554C-47A7-90CB-FBFCF785850C}" type="pres">
      <dgm:prSet presAssocID="{923D0491-9519-4122-8CC7-5161762D550E}" presName="LevelTwoTextNode" presStyleLbl="node3" presStyleIdx="3" presStyleCnt="4">
        <dgm:presLayoutVars>
          <dgm:chPref val="3"/>
        </dgm:presLayoutVars>
      </dgm:prSet>
      <dgm:spPr/>
      <dgm:t>
        <a:bodyPr/>
        <a:lstStyle/>
        <a:p>
          <a:endParaRPr lang="en-US"/>
        </a:p>
      </dgm:t>
    </dgm:pt>
    <dgm:pt modelId="{393C207A-0683-456C-A541-34B5F9B5217B}" type="pres">
      <dgm:prSet presAssocID="{923D0491-9519-4122-8CC7-5161762D550E}" presName="level3hierChild" presStyleCnt="0"/>
      <dgm:spPr/>
      <dgm:t>
        <a:bodyPr/>
        <a:lstStyle/>
        <a:p>
          <a:endParaRPr lang="en-US"/>
        </a:p>
      </dgm:t>
    </dgm:pt>
    <dgm:pt modelId="{AEAB0684-9A14-4B4A-B71F-708FE9EE9CF6}" type="pres">
      <dgm:prSet presAssocID="{9D41AB39-BF24-4D93-AB52-22B1212725D4}" presName="conn2-1" presStyleLbl="parChTrans1D2" presStyleIdx="2" presStyleCnt="3"/>
      <dgm:spPr/>
      <dgm:t>
        <a:bodyPr/>
        <a:lstStyle/>
        <a:p>
          <a:endParaRPr lang="en-US"/>
        </a:p>
      </dgm:t>
    </dgm:pt>
    <dgm:pt modelId="{26CA38A4-B6AB-443E-8177-25B018D6CB85}" type="pres">
      <dgm:prSet presAssocID="{9D41AB39-BF24-4D93-AB52-22B1212725D4}" presName="connTx" presStyleLbl="parChTrans1D2" presStyleIdx="2" presStyleCnt="3"/>
      <dgm:spPr/>
      <dgm:t>
        <a:bodyPr/>
        <a:lstStyle/>
        <a:p>
          <a:endParaRPr lang="en-US"/>
        </a:p>
      </dgm:t>
    </dgm:pt>
    <dgm:pt modelId="{2BF4E1EF-6137-493C-B12B-CF07BEB7AA9C}" type="pres">
      <dgm:prSet presAssocID="{6989D626-258E-4F30-85E9-CDEDAA47AA5D}" presName="root2" presStyleCnt="0"/>
      <dgm:spPr/>
      <dgm:t>
        <a:bodyPr/>
        <a:lstStyle/>
        <a:p>
          <a:endParaRPr lang="en-US"/>
        </a:p>
      </dgm:t>
    </dgm:pt>
    <dgm:pt modelId="{033CB66D-5C35-4DDC-BF6B-2B028092247C}" type="pres">
      <dgm:prSet presAssocID="{6989D626-258E-4F30-85E9-CDEDAA47AA5D}" presName="LevelTwoTextNode" presStyleLbl="node2" presStyleIdx="2" presStyleCnt="3">
        <dgm:presLayoutVars>
          <dgm:chPref val="3"/>
        </dgm:presLayoutVars>
      </dgm:prSet>
      <dgm:spPr/>
      <dgm:t>
        <a:bodyPr/>
        <a:lstStyle/>
        <a:p>
          <a:endParaRPr lang="en-US"/>
        </a:p>
      </dgm:t>
    </dgm:pt>
    <dgm:pt modelId="{8518B9C5-C9C9-4630-853D-9A4E57486015}" type="pres">
      <dgm:prSet presAssocID="{6989D626-258E-4F30-85E9-CDEDAA47AA5D}" presName="level3hierChild" presStyleCnt="0"/>
      <dgm:spPr/>
      <dgm:t>
        <a:bodyPr/>
        <a:lstStyle/>
        <a:p>
          <a:endParaRPr lang="en-US"/>
        </a:p>
      </dgm:t>
    </dgm:pt>
  </dgm:ptLst>
  <dgm:cxnLst>
    <dgm:cxn modelId="{B05A9F0B-90B8-489C-B4A9-EC6EC3EEA14B}" type="presOf" srcId="{2D3460CC-7A73-4E9D-846E-ED7DDA32C6C4}" destId="{5A801557-D964-4A51-8CB0-D3C553976035}" srcOrd="0" destOrd="0" presId="urn:microsoft.com/office/officeart/2005/8/layout/hierarchy2"/>
    <dgm:cxn modelId="{B25D2D22-618E-4704-BCC9-CE4ED2B9AB46}" srcId="{975001ED-FF3E-4BB5-A981-E0088EA8218D}" destId="{6989D626-258E-4F30-85E9-CDEDAA47AA5D}" srcOrd="2" destOrd="0" parTransId="{9D41AB39-BF24-4D93-AB52-22B1212725D4}" sibTransId="{44D59634-0C69-46FE-A350-4867F463260E}"/>
    <dgm:cxn modelId="{78AB9C18-D289-4FBD-AD82-011EFF8BD08B}" type="presOf" srcId="{975001ED-FF3E-4BB5-A981-E0088EA8218D}" destId="{E3EBAFEF-D1A8-4BEB-B159-8EE165C68DAD}" srcOrd="0" destOrd="0" presId="urn:microsoft.com/office/officeart/2005/8/layout/hierarchy2"/>
    <dgm:cxn modelId="{FCA4C4FF-58C0-4998-95B8-29929DA8BC35}" srcId="{975001ED-FF3E-4BB5-A981-E0088EA8218D}" destId="{2D3460CC-7A73-4E9D-846E-ED7DDA32C6C4}" srcOrd="0" destOrd="0" parTransId="{A8272016-93A7-40D5-AFBF-1B568638E9B1}" sibTransId="{56A07DB6-304C-4282-BE2C-B591A7CC8D0E}"/>
    <dgm:cxn modelId="{A43045A5-33CE-40B2-AE9C-B128D6175BD1}" srcId="{4BAE53E4-8753-4131-9E4B-81CAC8D2C9AD}" destId="{923D0491-9519-4122-8CC7-5161762D550E}" srcOrd="0" destOrd="0" parTransId="{E7E3E8E0-94A6-4BFC-8CF2-3CD8B69F032C}" sibTransId="{44A310FC-67FD-4E62-9754-E635E6B0F6B2}"/>
    <dgm:cxn modelId="{38B94EEB-747A-4D8D-8FCF-E8899DAFEA0C}" type="presOf" srcId="{FBC85D67-91DA-4875-A684-B0A38A884608}" destId="{AD9C2887-6C4D-4585-A2A0-6539481A8719}" srcOrd="0" destOrd="0" presId="urn:microsoft.com/office/officeart/2005/8/layout/hierarchy2"/>
    <dgm:cxn modelId="{A966D155-AFA1-4FA1-BD6D-3DB26B121EED}" type="presOf" srcId="{3B71F67B-27B8-4074-A050-7E135D1BFEA1}" destId="{FA432FD1-DC6C-452D-93A3-59B55E58B87F}" srcOrd="0" destOrd="0" presId="urn:microsoft.com/office/officeart/2005/8/layout/hierarchy2"/>
    <dgm:cxn modelId="{DE1AFDF7-5AB0-4686-9B10-73534AB4C7DF}" srcId="{975001ED-FF3E-4BB5-A981-E0088EA8218D}" destId="{4BAE53E4-8753-4131-9E4B-81CAC8D2C9AD}" srcOrd="1" destOrd="0" parTransId="{4275FC63-EEEB-4D81-8E9A-915B6CB12515}" sibTransId="{6A3E4442-6762-42E1-867F-69B00175BD2B}"/>
    <dgm:cxn modelId="{AB99EFE9-412A-41D2-8316-D4E4FD811DD6}" type="presOf" srcId="{9D41AB39-BF24-4D93-AB52-22B1212725D4}" destId="{26CA38A4-B6AB-443E-8177-25B018D6CB85}" srcOrd="1" destOrd="0" presId="urn:microsoft.com/office/officeart/2005/8/layout/hierarchy2"/>
    <dgm:cxn modelId="{E8D0B678-0A06-4221-A7DF-3B213AC869A4}" type="presOf" srcId="{B00B304A-BCB1-48C2-ABCB-2E2B58B5B256}" destId="{5140FA50-99C9-48D7-B613-F7A0D6973A62}" srcOrd="0" destOrd="0" presId="urn:microsoft.com/office/officeart/2005/8/layout/hierarchy2"/>
    <dgm:cxn modelId="{23646DAC-EBDA-466D-B7B3-B2D4BA410651}" type="presOf" srcId="{E87E168D-8BDE-42B2-A12B-4A2A852C9E82}" destId="{BF0F1839-3AD7-4571-AE22-ED91A901BF65}" srcOrd="0" destOrd="0" presId="urn:microsoft.com/office/officeart/2005/8/layout/hierarchy2"/>
    <dgm:cxn modelId="{A2F1D841-57B9-4730-ABFD-5FA499CD3B65}" type="presOf" srcId="{4BAE53E4-8753-4131-9E4B-81CAC8D2C9AD}" destId="{02545FF3-D72E-42EB-840C-1EA7058DDDEC}" srcOrd="0" destOrd="0" presId="urn:microsoft.com/office/officeart/2005/8/layout/hierarchy2"/>
    <dgm:cxn modelId="{89B220AE-4660-48A7-8A0E-66CF063C71C9}" type="presOf" srcId="{FBC85D67-91DA-4875-A684-B0A38A884608}" destId="{39E8D6B2-93D1-4E6D-B31C-3CD007EC2441}" srcOrd="1" destOrd="0" presId="urn:microsoft.com/office/officeart/2005/8/layout/hierarchy2"/>
    <dgm:cxn modelId="{4F80D48B-8638-45AC-889C-BC813E1EDDD5}" type="presOf" srcId="{A8272016-93A7-40D5-AFBF-1B568638E9B1}" destId="{FE5664F1-67C8-4684-8574-0588731327A9}" srcOrd="0" destOrd="0" presId="urn:microsoft.com/office/officeart/2005/8/layout/hierarchy2"/>
    <dgm:cxn modelId="{C7C431C6-F8BA-41A5-8E9B-2BFA0A82C14E}" srcId="{2D3460CC-7A73-4E9D-846E-ED7DDA32C6C4}" destId="{35F564A1-08FB-4CE7-A9B9-0548E5EB0C4E}" srcOrd="1" destOrd="0" parTransId="{6361F2E2-0BBA-4DC1-9F2A-6D2682B87DBE}" sibTransId="{3E76227D-DE0D-4021-996B-436B78C64D7C}"/>
    <dgm:cxn modelId="{025E6768-7C62-442B-B2C8-4969D898E0BB}" type="presOf" srcId="{E7E3E8E0-94A6-4BFC-8CF2-3CD8B69F032C}" destId="{41392B9D-C7CE-4D07-BEC1-E1F9B4513993}" srcOrd="1" destOrd="0" presId="urn:microsoft.com/office/officeart/2005/8/layout/hierarchy2"/>
    <dgm:cxn modelId="{E2493C64-EA9A-4A22-BD3E-3D8D8E4121D5}" type="presOf" srcId="{A8272016-93A7-40D5-AFBF-1B568638E9B1}" destId="{D49F054B-4FB5-4349-973C-D79CBBC0B2D6}" srcOrd="1" destOrd="0" presId="urn:microsoft.com/office/officeart/2005/8/layout/hierarchy2"/>
    <dgm:cxn modelId="{7112DD28-A14C-466E-886F-B030489B5B11}" type="presOf" srcId="{4275FC63-EEEB-4D81-8E9A-915B6CB12515}" destId="{53E856E0-81C0-4B3F-810E-189EC4843006}" srcOrd="0" destOrd="0" presId="urn:microsoft.com/office/officeart/2005/8/layout/hierarchy2"/>
    <dgm:cxn modelId="{9AE99B46-B2E3-47E2-9214-184CB0F1DF35}" type="presOf" srcId="{9D41AB39-BF24-4D93-AB52-22B1212725D4}" destId="{AEAB0684-9A14-4B4A-B71F-708FE9EE9CF6}" srcOrd="0" destOrd="0" presId="urn:microsoft.com/office/officeart/2005/8/layout/hierarchy2"/>
    <dgm:cxn modelId="{91B11659-2D70-4E83-B68A-4128B5196EE8}" type="presOf" srcId="{6361F2E2-0BBA-4DC1-9F2A-6D2682B87DBE}" destId="{38F55010-F75A-4F18-9A30-D3CF2374A77D}" srcOrd="0" destOrd="0" presId="urn:microsoft.com/office/officeart/2005/8/layout/hierarchy2"/>
    <dgm:cxn modelId="{E3772EA0-FDE8-43AA-9440-F647210BBC8C}" type="presOf" srcId="{B306C949-8F35-43CD-A826-340648671612}" destId="{DB5B322E-C904-44B9-9119-78C55D1F07F2}" srcOrd="1" destOrd="0" presId="urn:microsoft.com/office/officeart/2005/8/layout/hierarchy2"/>
    <dgm:cxn modelId="{0B3CBD76-E91D-476D-B15B-A33077D6944E}" srcId="{2D3460CC-7A73-4E9D-846E-ED7DDA32C6C4}" destId="{B00B304A-BCB1-48C2-ABCB-2E2B58B5B256}" srcOrd="2" destOrd="0" parTransId="{FBC85D67-91DA-4875-A684-B0A38A884608}" sibTransId="{72F44957-2229-44A7-BFAF-24B4785097EE}"/>
    <dgm:cxn modelId="{EE1FF21A-8AD1-4483-8F26-61C49575C689}" srcId="{E87E168D-8BDE-42B2-A12B-4A2A852C9E82}" destId="{975001ED-FF3E-4BB5-A981-E0088EA8218D}" srcOrd="0" destOrd="0" parTransId="{724CE042-DCF5-4769-BB05-02E1021C8E52}" sibTransId="{ECBDA60C-0B08-4C0C-B094-3A2EE437A67C}"/>
    <dgm:cxn modelId="{5B7A7061-8A04-40D8-94C6-18CAE8CCE30D}" type="presOf" srcId="{35F564A1-08FB-4CE7-A9B9-0548E5EB0C4E}" destId="{1F542363-4D46-42F5-800F-0AE1C90D15EC}" srcOrd="0" destOrd="0" presId="urn:microsoft.com/office/officeart/2005/8/layout/hierarchy2"/>
    <dgm:cxn modelId="{6F03B8F6-1518-4A3C-B51C-C32E227DA167}" type="presOf" srcId="{E7E3E8E0-94A6-4BFC-8CF2-3CD8B69F032C}" destId="{1061C11B-7675-437B-B995-3FA240B27A00}" srcOrd="0" destOrd="0" presId="urn:microsoft.com/office/officeart/2005/8/layout/hierarchy2"/>
    <dgm:cxn modelId="{8EE48070-D19F-4E8F-A1FD-08FBB1037901}" type="presOf" srcId="{923D0491-9519-4122-8CC7-5161762D550E}" destId="{B9B47584-554C-47A7-90CB-FBFCF785850C}" srcOrd="0" destOrd="0" presId="urn:microsoft.com/office/officeart/2005/8/layout/hierarchy2"/>
    <dgm:cxn modelId="{3DDBA0C4-283E-4B61-8AF2-0B2EB1FF2E1D}" type="presOf" srcId="{4275FC63-EEEB-4D81-8E9A-915B6CB12515}" destId="{AAFB0001-4E23-47ED-8B3E-DF6686D99A74}" srcOrd="1" destOrd="0" presId="urn:microsoft.com/office/officeart/2005/8/layout/hierarchy2"/>
    <dgm:cxn modelId="{1F866B8B-F019-4E28-9E43-71580984DE47}" type="presOf" srcId="{B306C949-8F35-43CD-A826-340648671612}" destId="{69881223-F1E7-4EA7-9C26-FB89E50258A3}" srcOrd="0" destOrd="0" presId="urn:microsoft.com/office/officeart/2005/8/layout/hierarchy2"/>
    <dgm:cxn modelId="{56E69F25-FF7B-4BA6-8EC0-A279E7658050}" type="presOf" srcId="{6989D626-258E-4F30-85E9-CDEDAA47AA5D}" destId="{033CB66D-5C35-4DDC-BF6B-2B028092247C}" srcOrd="0" destOrd="0" presId="urn:microsoft.com/office/officeart/2005/8/layout/hierarchy2"/>
    <dgm:cxn modelId="{5D9FAB27-A179-4492-AC41-BE840DC5C3C3}" type="presOf" srcId="{6361F2E2-0BBA-4DC1-9F2A-6D2682B87DBE}" destId="{18C12433-57CB-4B3A-A73A-5307E5091156}" srcOrd="1" destOrd="0" presId="urn:microsoft.com/office/officeart/2005/8/layout/hierarchy2"/>
    <dgm:cxn modelId="{0D33D3EF-35EB-4F00-9ED7-F77E1B50F187}" srcId="{2D3460CC-7A73-4E9D-846E-ED7DDA32C6C4}" destId="{3B71F67B-27B8-4074-A050-7E135D1BFEA1}" srcOrd="0" destOrd="0" parTransId="{B306C949-8F35-43CD-A826-340648671612}" sibTransId="{8EEF2F7B-BC6A-4A02-8B68-FA98EA84F10B}"/>
    <dgm:cxn modelId="{BB74AF3C-82ED-4543-940C-966C5DCEF8E4}" type="presParOf" srcId="{BF0F1839-3AD7-4571-AE22-ED91A901BF65}" destId="{506F83C6-36BC-4592-BB1F-8FF50BF4B215}" srcOrd="0" destOrd="0" presId="urn:microsoft.com/office/officeart/2005/8/layout/hierarchy2"/>
    <dgm:cxn modelId="{69EE1AE0-89D1-4C36-A16F-A03D56E291D5}" type="presParOf" srcId="{506F83C6-36BC-4592-BB1F-8FF50BF4B215}" destId="{E3EBAFEF-D1A8-4BEB-B159-8EE165C68DAD}" srcOrd="0" destOrd="0" presId="urn:microsoft.com/office/officeart/2005/8/layout/hierarchy2"/>
    <dgm:cxn modelId="{CB010CDD-7518-4572-8A03-F383A54AAFC0}" type="presParOf" srcId="{506F83C6-36BC-4592-BB1F-8FF50BF4B215}" destId="{3669387E-9105-43C6-95AC-5A684BACAA38}" srcOrd="1" destOrd="0" presId="urn:microsoft.com/office/officeart/2005/8/layout/hierarchy2"/>
    <dgm:cxn modelId="{99A7F6A1-A4E7-4E94-87A8-F3A0E99239D7}" type="presParOf" srcId="{3669387E-9105-43C6-95AC-5A684BACAA38}" destId="{FE5664F1-67C8-4684-8574-0588731327A9}" srcOrd="0" destOrd="0" presId="urn:microsoft.com/office/officeart/2005/8/layout/hierarchy2"/>
    <dgm:cxn modelId="{EF576FF1-A8C9-4CF2-B59E-0A0424EC883E}" type="presParOf" srcId="{FE5664F1-67C8-4684-8574-0588731327A9}" destId="{D49F054B-4FB5-4349-973C-D79CBBC0B2D6}" srcOrd="0" destOrd="0" presId="urn:microsoft.com/office/officeart/2005/8/layout/hierarchy2"/>
    <dgm:cxn modelId="{BB97343B-D74E-42CE-9CA5-F2054C4919AC}" type="presParOf" srcId="{3669387E-9105-43C6-95AC-5A684BACAA38}" destId="{06B1CD46-1757-4AA3-81B6-4CD481C2EB55}" srcOrd="1" destOrd="0" presId="urn:microsoft.com/office/officeart/2005/8/layout/hierarchy2"/>
    <dgm:cxn modelId="{6BFEE5F6-4D2A-4A15-B5B5-20593DBAE4EB}" type="presParOf" srcId="{06B1CD46-1757-4AA3-81B6-4CD481C2EB55}" destId="{5A801557-D964-4A51-8CB0-D3C553976035}" srcOrd="0" destOrd="0" presId="urn:microsoft.com/office/officeart/2005/8/layout/hierarchy2"/>
    <dgm:cxn modelId="{6A724957-B6DA-4684-A681-321270B65649}" type="presParOf" srcId="{06B1CD46-1757-4AA3-81B6-4CD481C2EB55}" destId="{1B08BD0F-30DD-46E4-B08F-04666A7AAB18}" srcOrd="1" destOrd="0" presId="urn:microsoft.com/office/officeart/2005/8/layout/hierarchy2"/>
    <dgm:cxn modelId="{9620E0DC-771C-4065-8551-E1928A1FC621}" type="presParOf" srcId="{1B08BD0F-30DD-46E4-B08F-04666A7AAB18}" destId="{69881223-F1E7-4EA7-9C26-FB89E50258A3}" srcOrd="0" destOrd="0" presId="urn:microsoft.com/office/officeart/2005/8/layout/hierarchy2"/>
    <dgm:cxn modelId="{D7FF780B-E1ED-4E13-800C-CB2F6086A4AB}" type="presParOf" srcId="{69881223-F1E7-4EA7-9C26-FB89E50258A3}" destId="{DB5B322E-C904-44B9-9119-78C55D1F07F2}" srcOrd="0" destOrd="0" presId="urn:microsoft.com/office/officeart/2005/8/layout/hierarchy2"/>
    <dgm:cxn modelId="{60BDF993-18BD-4A28-AAF1-E482E61A6023}" type="presParOf" srcId="{1B08BD0F-30DD-46E4-B08F-04666A7AAB18}" destId="{750748F3-8D58-4EF3-9113-40F5E1B04AF0}" srcOrd="1" destOrd="0" presId="urn:microsoft.com/office/officeart/2005/8/layout/hierarchy2"/>
    <dgm:cxn modelId="{405FD633-6E50-4F1F-919B-85207FE46F61}" type="presParOf" srcId="{750748F3-8D58-4EF3-9113-40F5E1B04AF0}" destId="{FA432FD1-DC6C-452D-93A3-59B55E58B87F}" srcOrd="0" destOrd="0" presId="urn:microsoft.com/office/officeart/2005/8/layout/hierarchy2"/>
    <dgm:cxn modelId="{F7A41866-7030-43FD-8DAB-137A25823451}" type="presParOf" srcId="{750748F3-8D58-4EF3-9113-40F5E1B04AF0}" destId="{65D92246-80B1-4C34-A1B4-D34BB65DEC56}" srcOrd="1" destOrd="0" presId="urn:microsoft.com/office/officeart/2005/8/layout/hierarchy2"/>
    <dgm:cxn modelId="{CD21BF5B-A9C7-4F59-8CBA-450354174679}" type="presParOf" srcId="{1B08BD0F-30DD-46E4-B08F-04666A7AAB18}" destId="{38F55010-F75A-4F18-9A30-D3CF2374A77D}" srcOrd="2" destOrd="0" presId="urn:microsoft.com/office/officeart/2005/8/layout/hierarchy2"/>
    <dgm:cxn modelId="{28B267D9-341E-45BC-9420-16C524A94C2B}" type="presParOf" srcId="{38F55010-F75A-4F18-9A30-D3CF2374A77D}" destId="{18C12433-57CB-4B3A-A73A-5307E5091156}" srcOrd="0" destOrd="0" presId="urn:microsoft.com/office/officeart/2005/8/layout/hierarchy2"/>
    <dgm:cxn modelId="{80246C30-A8FC-4222-9C0D-6955AD6B7657}" type="presParOf" srcId="{1B08BD0F-30DD-46E4-B08F-04666A7AAB18}" destId="{22A11DA1-B89A-4203-AF26-8E3837361B52}" srcOrd="3" destOrd="0" presId="urn:microsoft.com/office/officeart/2005/8/layout/hierarchy2"/>
    <dgm:cxn modelId="{C27BD758-6B02-47FE-A75A-D8DBC653E8DB}" type="presParOf" srcId="{22A11DA1-B89A-4203-AF26-8E3837361B52}" destId="{1F542363-4D46-42F5-800F-0AE1C90D15EC}" srcOrd="0" destOrd="0" presId="urn:microsoft.com/office/officeart/2005/8/layout/hierarchy2"/>
    <dgm:cxn modelId="{954AF555-393C-460F-9AC4-A29BFC80CF3F}" type="presParOf" srcId="{22A11DA1-B89A-4203-AF26-8E3837361B52}" destId="{4F48713E-0679-4CAC-816E-E3E9C30CA717}" srcOrd="1" destOrd="0" presId="urn:microsoft.com/office/officeart/2005/8/layout/hierarchy2"/>
    <dgm:cxn modelId="{7FFC5895-1600-4FAA-AA20-75237780D1E0}" type="presParOf" srcId="{1B08BD0F-30DD-46E4-B08F-04666A7AAB18}" destId="{AD9C2887-6C4D-4585-A2A0-6539481A8719}" srcOrd="4" destOrd="0" presId="urn:microsoft.com/office/officeart/2005/8/layout/hierarchy2"/>
    <dgm:cxn modelId="{C4A7CED3-A6DE-4F87-B900-1CCAF0D1A74F}" type="presParOf" srcId="{AD9C2887-6C4D-4585-A2A0-6539481A8719}" destId="{39E8D6B2-93D1-4E6D-B31C-3CD007EC2441}" srcOrd="0" destOrd="0" presId="urn:microsoft.com/office/officeart/2005/8/layout/hierarchy2"/>
    <dgm:cxn modelId="{C4C7C938-68D5-437B-8F9A-6DA88787BA94}" type="presParOf" srcId="{1B08BD0F-30DD-46E4-B08F-04666A7AAB18}" destId="{2DCCE998-628A-4713-A019-E3795483011D}" srcOrd="5" destOrd="0" presId="urn:microsoft.com/office/officeart/2005/8/layout/hierarchy2"/>
    <dgm:cxn modelId="{3AB930DB-872F-4927-B302-98CD8F9623E3}" type="presParOf" srcId="{2DCCE998-628A-4713-A019-E3795483011D}" destId="{5140FA50-99C9-48D7-B613-F7A0D6973A62}" srcOrd="0" destOrd="0" presId="urn:microsoft.com/office/officeart/2005/8/layout/hierarchy2"/>
    <dgm:cxn modelId="{F84CAFB8-2EBA-422F-8FC5-A2389F4CDB95}" type="presParOf" srcId="{2DCCE998-628A-4713-A019-E3795483011D}" destId="{841A793D-F06D-4BB2-9253-B6285BEFC887}" srcOrd="1" destOrd="0" presId="urn:microsoft.com/office/officeart/2005/8/layout/hierarchy2"/>
    <dgm:cxn modelId="{CDC8A111-9264-48E9-987D-8617DC4A503D}" type="presParOf" srcId="{3669387E-9105-43C6-95AC-5A684BACAA38}" destId="{53E856E0-81C0-4B3F-810E-189EC4843006}" srcOrd="2" destOrd="0" presId="urn:microsoft.com/office/officeart/2005/8/layout/hierarchy2"/>
    <dgm:cxn modelId="{FB64C003-5323-404F-97F5-B4CDB159C5E8}" type="presParOf" srcId="{53E856E0-81C0-4B3F-810E-189EC4843006}" destId="{AAFB0001-4E23-47ED-8B3E-DF6686D99A74}" srcOrd="0" destOrd="0" presId="urn:microsoft.com/office/officeart/2005/8/layout/hierarchy2"/>
    <dgm:cxn modelId="{0EDC93A8-485B-471C-B701-8148B4CBABED}" type="presParOf" srcId="{3669387E-9105-43C6-95AC-5A684BACAA38}" destId="{F927A557-1BB8-4386-B787-8EB9CF9D51AC}" srcOrd="3" destOrd="0" presId="urn:microsoft.com/office/officeart/2005/8/layout/hierarchy2"/>
    <dgm:cxn modelId="{30DA21F3-F1EE-4D73-BDFF-FE5DE1EE1FDD}" type="presParOf" srcId="{F927A557-1BB8-4386-B787-8EB9CF9D51AC}" destId="{02545FF3-D72E-42EB-840C-1EA7058DDDEC}" srcOrd="0" destOrd="0" presId="urn:microsoft.com/office/officeart/2005/8/layout/hierarchy2"/>
    <dgm:cxn modelId="{FF46D1FC-025A-46C1-A3AC-989E616FDC09}" type="presParOf" srcId="{F927A557-1BB8-4386-B787-8EB9CF9D51AC}" destId="{7690515A-8ADB-4885-8EF4-82FAA05A01C5}" srcOrd="1" destOrd="0" presId="urn:microsoft.com/office/officeart/2005/8/layout/hierarchy2"/>
    <dgm:cxn modelId="{F35ADB63-8AE7-4EC1-81B6-C688A8DF4BD5}" type="presParOf" srcId="{7690515A-8ADB-4885-8EF4-82FAA05A01C5}" destId="{1061C11B-7675-437B-B995-3FA240B27A00}" srcOrd="0" destOrd="0" presId="urn:microsoft.com/office/officeart/2005/8/layout/hierarchy2"/>
    <dgm:cxn modelId="{22293457-30A4-48F2-8046-34D33F1ACC2C}" type="presParOf" srcId="{1061C11B-7675-437B-B995-3FA240B27A00}" destId="{41392B9D-C7CE-4D07-BEC1-E1F9B4513993}" srcOrd="0" destOrd="0" presId="urn:microsoft.com/office/officeart/2005/8/layout/hierarchy2"/>
    <dgm:cxn modelId="{E40C56A9-B78F-4A5A-94E9-39759BC732C2}" type="presParOf" srcId="{7690515A-8ADB-4885-8EF4-82FAA05A01C5}" destId="{7C8F0693-0503-40C2-9155-F5605D575D41}" srcOrd="1" destOrd="0" presId="urn:microsoft.com/office/officeart/2005/8/layout/hierarchy2"/>
    <dgm:cxn modelId="{28716076-E23D-4BD0-A5E6-9CDE05E39BB2}" type="presParOf" srcId="{7C8F0693-0503-40C2-9155-F5605D575D41}" destId="{B9B47584-554C-47A7-90CB-FBFCF785850C}" srcOrd="0" destOrd="0" presId="urn:microsoft.com/office/officeart/2005/8/layout/hierarchy2"/>
    <dgm:cxn modelId="{EF7FF044-6154-41DC-827A-C310FCC32B4A}" type="presParOf" srcId="{7C8F0693-0503-40C2-9155-F5605D575D41}" destId="{393C207A-0683-456C-A541-34B5F9B5217B}" srcOrd="1" destOrd="0" presId="urn:microsoft.com/office/officeart/2005/8/layout/hierarchy2"/>
    <dgm:cxn modelId="{EF5D8271-2675-4662-8ED1-583B1F0750BD}" type="presParOf" srcId="{3669387E-9105-43C6-95AC-5A684BACAA38}" destId="{AEAB0684-9A14-4B4A-B71F-708FE9EE9CF6}" srcOrd="4" destOrd="0" presId="urn:microsoft.com/office/officeart/2005/8/layout/hierarchy2"/>
    <dgm:cxn modelId="{8146A7BA-5EE0-4702-8770-C0D7480ABECD}" type="presParOf" srcId="{AEAB0684-9A14-4B4A-B71F-708FE9EE9CF6}" destId="{26CA38A4-B6AB-443E-8177-25B018D6CB85}" srcOrd="0" destOrd="0" presId="urn:microsoft.com/office/officeart/2005/8/layout/hierarchy2"/>
    <dgm:cxn modelId="{3E918A90-31A4-4A47-A88A-3D672A29D48F}" type="presParOf" srcId="{3669387E-9105-43C6-95AC-5A684BACAA38}" destId="{2BF4E1EF-6137-493C-B12B-CF07BEB7AA9C}" srcOrd="5" destOrd="0" presId="urn:microsoft.com/office/officeart/2005/8/layout/hierarchy2"/>
    <dgm:cxn modelId="{280A06FB-BD25-4262-BFDA-9FA4018F9953}" type="presParOf" srcId="{2BF4E1EF-6137-493C-B12B-CF07BEB7AA9C}" destId="{033CB66D-5C35-4DDC-BF6B-2B028092247C}" srcOrd="0" destOrd="0" presId="urn:microsoft.com/office/officeart/2005/8/layout/hierarchy2"/>
    <dgm:cxn modelId="{4F495D58-52DA-4E09-B9CB-F3D97FE04EF4}" type="presParOf" srcId="{2BF4E1EF-6137-493C-B12B-CF07BEB7AA9C}" destId="{8518B9C5-C9C9-4630-853D-9A4E5748601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725366-D47E-4BC1-9FAB-31F2E5DBADD1}"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FFB0E084-9746-4D78-891C-34F850BA1D4B}">
      <dgm:prSet/>
      <dgm:spPr/>
      <dgm:t>
        <a:bodyPr/>
        <a:lstStyle/>
        <a:p>
          <a:endParaRPr lang="en-US" dirty="0">
            <a:cs typeface="B Nazanin" pitchFamily="2" charset="-78"/>
          </a:endParaRPr>
        </a:p>
      </dgm:t>
    </dgm:pt>
    <dgm:pt modelId="{D756ADB7-2965-45EC-8337-9C8ABCB66CAF}" type="parTrans" cxnId="{1A06C978-E273-4012-930A-BB9C49599B52}">
      <dgm:prSet/>
      <dgm:spPr/>
      <dgm:t>
        <a:bodyPr/>
        <a:lstStyle/>
        <a:p>
          <a:endParaRPr lang="en-US"/>
        </a:p>
      </dgm:t>
    </dgm:pt>
    <dgm:pt modelId="{0A5C0CB8-A55E-4734-B2D7-2F3B4240E300}" type="sibTrans" cxnId="{1A06C978-E273-4012-930A-BB9C49599B52}">
      <dgm:prSet/>
      <dgm:spPr/>
      <dgm:t>
        <a:bodyPr/>
        <a:lstStyle/>
        <a:p>
          <a:endParaRPr lang="en-US"/>
        </a:p>
      </dgm:t>
    </dgm:pt>
    <dgm:pt modelId="{067F4E33-9D03-49BD-969F-DF57352989B7}">
      <dgm:prSet/>
      <dgm:spPr/>
      <dgm:t>
        <a:bodyPr/>
        <a:lstStyle/>
        <a:p>
          <a:r>
            <a:rPr lang="fa-IR" dirty="0" smtClean="0">
              <a:cs typeface="B Nazanin" pitchFamily="2" charset="-78"/>
            </a:rPr>
            <a:t>جلوگیری از طولانی شدن مباحث فنی</a:t>
          </a:r>
          <a:endParaRPr lang="en-US" dirty="0">
            <a:cs typeface="B Nazanin" pitchFamily="2" charset="-78"/>
          </a:endParaRPr>
        </a:p>
      </dgm:t>
    </dgm:pt>
    <dgm:pt modelId="{0DBFF33C-3316-4D2B-ADCC-BA3678157A38}" type="parTrans" cxnId="{42C145A8-4E47-4191-83F8-1E948DD5D4BC}">
      <dgm:prSet/>
      <dgm:spPr/>
      <dgm:t>
        <a:bodyPr/>
        <a:lstStyle/>
        <a:p>
          <a:endParaRPr lang="en-US"/>
        </a:p>
      </dgm:t>
    </dgm:pt>
    <dgm:pt modelId="{16E924E0-0922-4C5F-8A94-B56A58BF90B6}" type="sibTrans" cxnId="{42C145A8-4E47-4191-83F8-1E948DD5D4BC}">
      <dgm:prSet/>
      <dgm:spPr/>
      <dgm:t>
        <a:bodyPr/>
        <a:lstStyle/>
        <a:p>
          <a:endParaRPr lang="en-US"/>
        </a:p>
      </dgm:t>
    </dgm:pt>
    <dgm:pt modelId="{D0B7FB2D-2CA4-4D32-B60D-C98026697B1B}">
      <dgm:prSet/>
      <dgm:spPr/>
      <dgm:t>
        <a:bodyPr/>
        <a:lstStyle/>
        <a:p>
          <a:endParaRPr lang="en-US" dirty="0">
            <a:cs typeface="B Nazanin" pitchFamily="2" charset="-78"/>
          </a:endParaRPr>
        </a:p>
      </dgm:t>
    </dgm:pt>
    <dgm:pt modelId="{AD67F8A8-50AB-4CD3-8331-2E9BF07607B3}" type="parTrans" cxnId="{D2CE2C41-7BED-4628-9255-478E19F0FFEC}">
      <dgm:prSet/>
      <dgm:spPr/>
      <dgm:t>
        <a:bodyPr/>
        <a:lstStyle/>
        <a:p>
          <a:endParaRPr lang="en-US"/>
        </a:p>
      </dgm:t>
    </dgm:pt>
    <dgm:pt modelId="{BA12B006-EAD7-42E4-9BD3-4BAA338B68B6}" type="sibTrans" cxnId="{D2CE2C41-7BED-4628-9255-478E19F0FFEC}">
      <dgm:prSet/>
      <dgm:spPr/>
      <dgm:t>
        <a:bodyPr/>
        <a:lstStyle/>
        <a:p>
          <a:endParaRPr lang="en-US"/>
        </a:p>
      </dgm:t>
    </dgm:pt>
    <dgm:pt modelId="{B577CD41-4668-49C4-BC3F-6A70C8E97387}">
      <dgm:prSet/>
      <dgm:spPr/>
      <dgm:t>
        <a:bodyPr/>
        <a:lstStyle/>
        <a:p>
          <a:endParaRPr lang="en-US" dirty="0">
            <a:cs typeface="B Nazanin" pitchFamily="2" charset="-78"/>
          </a:endParaRPr>
        </a:p>
      </dgm:t>
    </dgm:pt>
    <dgm:pt modelId="{08827EA0-6426-4E48-8F07-597B02692C69}" type="parTrans" cxnId="{6E60CAD4-5CBA-4D0E-BC30-A30A28EFCC59}">
      <dgm:prSet/>
      <dgm:spPr/>
      <dgm:t>
        <a:bodyPr/>
        <a:lstStyle/>
        <a:p>
          <a:endParaRPr lang="en-US"/>
        </a:p>
      </dgm:t>
    </dgm:pt>
    <dgm:pt modelId="{E421CA35-599C-4234-AE8F-ACD639984F90}" type="sibTrans" cxnId="{6E60CAD4-5CBA-4D0E-BC30-A30A28EFCC59}">
      <dgm:prSet/>
      <dgm:spPr/>
      <dgm:t>
        <a:bodyPr/>
        <a:lstStyle/>
        <a:p>
          <a:endParaRPr lang="en-US"/>
        </a:p>
      </dgm:t>
    </dgm:pt>
    <dgm:pt modelId="{A44307FB-6FE4-4813-A192-EB9E622ED807}">
      <dgm:prSet/>
      <dgm:spPr/>
      <dgm:t>
        <a:bodyPr/>
        <a:lstStyle/>
        <a:p>
          <a:endParaRPr lang="en-US" dirty="0">
            <a:cs typeface="B Nazanin" pitchFamily="2" charset="-78"/>
          </a:endParaRPr>
        </a:p>
      </dgm:t>
    </dgm:pt>
    <dgm:pt modelId="{3F7DC948-DC9B-446C-8F86-E0A2AF7EE7DE}" type="parTrans" cxnId="{862D2B3E-409D-477C-A60A-F248AA89C080}">
      <dgm:prSet/>
      <dgm:spPr/>
      <dgm:t>
        <a:bodyPr/>
        <a:lstStyle/>
        <a:p>
          <a:endParaRPr lang="en-US"/>
        </a:p>
      </dgm:t>
    </dgm:pt>
    <dgm:pt modelId="{62C43D58-523D-4857-9A7C-782EF1FD9F66}" type="sibTrans" cxnId="{862D2B3E-409D-477C-A60A-F248AA89C080}">
      <dgm:prSet/>
      <dgm:spPr/>
      <dgm:t>
        <a:bodyPr/>
        <a:lstStyle/>
        <a:p>
          <a:endParaRPr lang="en-US"/>
        </a:p>
      </dgm:t>
    </dgm:pt>
    <dgm:pt modelId="{B26C0902-8436-4696-96BF-24D92FD29305}">
      <dgm:prSet/>
      <dgm:spPr/>
      <dgm:t>
        <a:bodyPr/>
        <a:lstStyle/>
        <a:p>
          <a:r>
            <a:rPr lang="fa-IR" dirty="0" smtClean="0">
              <a:cs typeface="B Nazanin" pitchFamily="2" charset="-78"/>
            </a:rPr>
            <a:t>پیشرفت مطابق برنامه</a:t>
          </a:r>
          <a:endParaRPr lang="en-US" dirty="0">
            <a:cs typeface="B Nazanin" pitchFamily="2" charset="-78"/>
          </a:endParaRPr>
        </a:p>
      </dgm:t>
    </dgm:pt>
    <dgm:pt modelId="{542DD31D-6787-4F43-9119-D24CAA19E84F}" type="parTrans" cxnId="{D219796F-EF85-4FF9-9AF0-77D3AA907804}">
      <dgm:prSet/>
      <dgm:spPr/>
      <dgm:t>
        <a:bodyPr/>
        <a:lstStyle/>
        <a:p>
          <a:endParaRPr lang="en-US"/>
        </a:p>
      </dgm:t>
    </dgm:pt>
    <dgm:pt modelId="{25583239-DC93-49CE-B7A3-9D9826DA6E90}" type="sibTrans" cxnId="{D219796F-EF85-4FF9-9AF0-77D3AA907804}">
      <dgm:prSet/>
      <dgm:spPr/>
      <dgm:t>
        <a:bodyPr/>
        <a:lstStyle/>
        <a:p>
          <a:endParaRPr lang="en-US"/>
        </a:p>
      </dgm:t>
    </dgm:pt>
    <dgm:pt modelId="{B91902F0-615E-4DDD-A761-C173E9272A03}">
      <dgm:prSet/>
      <dgm:spPr/>
      <dgm:t>
        <a:bodyPr/>
        <a:lstStyle/>
        <a:p>
          <a:r>
            <a:rPr lang="fa-IR" dirty="0" smtClean="0">
              <a:cs typeface="B Nazanin" pitchFamily="2" charset="-78"/>
            </a:rPr>
            <a:t>جلوگیری از مباحث مدیریتی و غیرفنی</a:t>
          </a:r>
          <a:endParaRPr lang="en-US" dirty="0">
            <a:cs typeface="B Nazanin" pitchFamily="2" charset="-78"/>
          </a:endParaRPr>
        </a:p>
      </dgm:t>
    </dgm:pt>
    <dgm:pt modelId="{2E3E2831-038B-4B1B-848A-B6BB6F6E9907}" type="parTrans" cxnId="{CE09B88E-18A6-4096-A1BF-2D01E353CD74}">
      <dgm:prSet/>
      <dgm:spPr/>
      <dgm:t>
        <a:bodyPr/>
        <a:lstStyle/>
        <a:p>
          <a:endParaRPr lang="en-US"/>
        </a:p>
      </dgm:t>
    </dgm:pt>
    <dgm:pt modelId="{D0283E74-581A-497D-AA86-0ECC1BA0E383}" type="sibTrans" cxnId="{CE09B88E-18A6-4096-A1BF-2D01E353CD74}">
      <dgm:prSet/>
      <dgm:spPr/>
      <dgm:t>
        <a:bodyPr/>
        <a:lstStyle/>
        <a:p>
          <a:endParaRPr lang="en-US"/>
        </a:p>
      </dgm:t>
    </dgm:pt>
    <dgm:pt modelId="{57FB7B74-32CA-49E3-8681-E2CA502C6CEF}">
      <dgm:prSet/>
      <dgm:spPr/>
      <dgm:t>
        <a:bodyPr/>
        <a:lstStyle/>
        <a:p>
          <a:r>
            <a:rPr lang="fa-IR" dirty="0" smtClean="0">
              <a:cs typeface="B Nazanin" pitchFamily="2" charset="-78"/>
            </a:rPr>
            <a:t>سرحال نگه داشتن تیم</a:t>
          </a:r>
          <a:endParaRPr lang="en-US" dirty="0">
            <a:cs typeface="B Nazanin" pitchFamily="2" charset="-78"/>
          </a:endParaRPr>
        </a:p>
      </dgm:t>
    </dgm:pt>
    <dgm:pt modelId="{141E4DEA-5475-4251-9097-9EF9D8973F81}" type="parTrans" cxnId="{604BB51F-B352-496B-986E-6071D8F5BDEB}">
      <dgm:prSet/>
      <dgm:spPr/>
      <dgm:t>
        <a:bodyPr/>
        <a:lstStyle/>
        <a:p>
          <a:endParaRPr lang="en-US"/>
        </a:p>
      </dgm:t>
    </dgm:pt>
    <dgm:pt modelId="{40C27B54-F66A-4A25-AD37-24755A94F447}" type="sibTrans" cxnId="{604BB51F-B352-496B-986E-6071D8F5BDEB}">
      <dgm:prSet/>
      <dgm:spPr/>
      <dgm:t>
        <a:bodyPr/>
        <a:lstStyle/>
        <a:p>
          <a:endParaRPr lang="en-US"/>
        </a:p>
      </dgm:t>
    </dgm:pt>
    <dgm:pt modelId="{43CD5AAD-209B-486E-BC95-CD39ACE59FEE}">
      <dgm:prSet/>
      <dgm:spPr/>
      <dgm:t>
        <a:bodyPr/>
        <a:lstStyle/>
        <a:p>
          <a:endParaRPr lang="en-US" dirty="0">
            <a:cs typeface="B Nazanin" pitchFamily="2" charset="-78"/>
          </a:endParaRPr>
        </a:p>
      </dgm:t>
    </dgm:pt>
    <dgm:pt modelId="{82CF52EC-A120-4E86-8657-2E30A626AC3E}" type="parTrans" cxnId="{5F73D99B-B275-4C74-B582-CD6AF30BA0FB}">
      <dgm:prSet/>
      <dgm:spPr/>
      <dgm:t>
        <a:bodyPr/>
        <a:lstStyle/>
        <a:p>
          <a:endParaRPr lang="en-US"/>
        </a:p>
      </dgm:t>
    </dgm:pt>
    <dgm:pt modelId="{1BBE05CE-EE99-4136-AF76-23A4A8308F90}" type="sibTrans" cxnId="{5F73D99B-B275-4C74-B582-CD6AF30BA0FB}">
      <dgm:prSet/>
      <dgm:spPr/>
      <dgm:t>
        <a:bodyPr/>
        <a:lstStyle/>
        <a:p>
          <a:endParaRPr lang="en-US"/>
        </a:p>
      </dgm:t>
    </dgm:pt>
    <dgm:pt modelId="{4A502BC8-66D5-44D5-B228-379319708FD3}">
      <dgm:prSet/>
      <dgm:spPr/>
      <dgm:t>
        <a:bodyPr/>
        <a:lstStyle/>
        <a:p>
          <a:endParaRPr lang="en-US" dirty="0">
            <a:cs typeface="B Nazanin" pitchFamily="2" charset="-78"/>
          </a:endParaRPr>
        </a:p>
      </dgm:t>
    </dgm:pt>
    <dgm:pt modelId="{E9645F20-2346-413C-AD5D-75ED4658774C}" type="parTrans" cxnId="{57A669B5-DF89-47F7-8273-3B3B40A5654F}">
      <dgm:prSet/>
      <dgm:spPr/>
      <dgm:t>
        <a:bodyPr/>
        <a:lstStyle/>
        <a:p>
          <a:endParaRPr lang="en-US"/>
        </a:p>
      </dgm:t>
    </dgm:pt>
    <dgm:pt modelId="{9FA6D5C2-7D76-45E1-9465-748541113266}" type="sibTrans" cxnId="{57A669B5-DF89-47F7-8273-3B3B40A5654F}">
      <dgm:prSet/>
      <dgm:spPr/>
      <dgm:t>
        <a:bodyPr/>
        <a:lstStyle/>
        <a:p>
          <a:endParaRPr lang="en-US"/>
        </a:p>
      </dgm:t>
    </dgm:pt>
    <dgm:pt modelId="{71DCA449-0B6B-4BDF-A155-A981E0CC2B28}">
      <dgm:prSet/>
      <dgm:spPr/>
      <dgm:t>
        <a:bodyPr/>
        <a:lstStyle/>
        <a:p>
          <a:r>
            <a:rPr lang="fa-IR" dirty="0" smtClean="0">
              <a:cs typeface="B Nazanin" pitchFamily="2" charset="-78"/>
            </a:rPr>
            <a:t>برنامه ریزی برای هر روز</a:t>
          </a:r>
          <a:endParaRPr lang="en-US" dirty="0">
            <a:cs typeface="B Nazanin" pitchFamily="2" charset="-78"/>
          </a:endParaRPr>
        </a:p>
      </dgm:t>
    </dgm:pt>
    <dgm:pt modelId="{6CEE468D-5EAB-4F90-9AB0-53E5F57676C4}" type="parTrans" cxnId="{864B4C8F-C366-400D-A2C5-590E4218FCE3}">
      <dgm:prSet/>
      <dgm:spPr/>
      <dgm:t>
        <a:bodyPr/>
        <a:lstStyle/>
        <a:p>
          <a:endParaRPr lang="en-US"/>
        </a:p>
      </dgm:t>
    </dgm:pt>
    <dgm:pt modelId="{D9289A79-CF8A-4345-80DC-473434DCFD43}" type="sibTrans" cxnId="{864B4C8F-C366-400D-A2C5-590E4218FCE3}">
      <dgm:prSet/>
      <dgm:spPr/>
      <dgm:t>
        <a:bodyPr/>
        <a:lstStyle/>
        <a:p>
          <a:endParaRPr lang="en-US"/>
        </a:p>
      </dgm:t>
    </dgm:pt>
    <dgm:pt modelId="{62149FCC-6C0A-45E3-838D-945D625C9952}">
      <dgm:prSet/>
      <dgm:spPr/>
      <dgm:t>
        <a:bodyPr/>
        <a:lstStyle/>
        <a:p>
          <a:r>
            <a:rPr lang="fa-IR" dirty="0" smtClean="0">
              <a:cs typeface="B Nazanin" pitchFamily="2" charset="-78"/>
            </a:rPr>
            <a:t>تعریف دامنه مطالعات</a:t>
          </a:r>
          <a:endParaRPr lang="en-US" dirty="0">
            <a:cs typeface="B Nazanin" pitchFamily="2" charset="-78"/>
          </a:endParaRPr>
        </a:p>
      </dgm:t>
    </dgm:pt>
    <dgm:pt modelId="{27412FE4-D6D5-425B-8CE0-A118CEC42A3D}" type="parTrans" cxnId="{ABDF6C8A-546B-4C42-A581-070B6DD7889E}">
      <dgm:prSet/>
      <dgm:spPr/>
      <dgm:t>
        <a:bodyPr/>
        <a:lstStyle/>
        <a:p>
          <a:endParaRPr lang="en-US"/>
        </a:p>
      </dgm:t>
    </dgm:pt>
    <dgm:pt modelId="{F5BAB293-851A-4C05-8282-DE87ECD86565}" type="sibTrans" cxnId="{ABDF6C8A-546B-4C42-A581-070B6DD7889E}">
      <dgm:prSet/>
      <dgm:spPr/>
      <dgm:t>
        <a:bodyPr/>
        <a:lstStyle/>
        <a:p>
          <a:endParaRPr lang="en-US"/>
        </a:p>
      </dgm:t>
    </dgm:pt>
    <dgm:pt modelId="{AA9936C9-4B7F-4C92-A6B7-5E5A80E92091}" type="pres">
      <dgm:prSet presAssocID="{8F725366-D47E-4BC1-9FAB-31F2E5DBADD1}" presName="linearFlow" presStyleCnt="0">
        <dgm:presLayoutVars>
          <dgm:dir/>
          <dgm:animLvl val="lvl"/>
          <dgm:resizeHandles val="exact"/>
        </dgm:presLayoutVars>
      </dgm:prSet>
      <dgm:spPr/>
      <dgm:t>
        <a:bodyPr/>
        <a:lstStyle/>
        <a:p>
          <a:endParaRPr lang="en-US"/>
        </a:p>
      </dgm:t>
    </dgm:pt>
    <dgm:pt modelId="{D5C5E8CA-6B5D-473D-8E19-623273596141}" type="pres">
      <dgm:prSet presAssocID="{43CD5AAD-209B-486E-BC95-CD39ACE59FEE}" presName="composite" presStyleCnt="0"/>
      <dgm:spPr/>
    </dgm:pt>
    <dgm:pt modelId="{D7F87110-F756-4A8C-BA22-5BB1478BF51A}" type="pres">
      <dgm:prSet presAssocID="{43CD5AAD-209B-486E-BC95-CD39ACE59FEE}" presName="parentText" presStyleLbl="alignNode1" presStyleIdx="0" presStyleCnt="6">
        <dgm:presLayoutVars>
          <dgm:chMax val="1"/>
          <dgm:bulletEnabled val="1"/>
        </dgm:presLayoutVars>
      </dgm:prSet>
      <dgm:spPr/>
      <dgm:t>
        <a:bodyPr/>
        <a:lstStyle/>
        <a:p>
          <a:endParaRPr lang="en-US"/>
        </a:p>
      </dgm:t>
    </dgm:pt>
    <dgm:pt modelId="{0F64960A-193A-4EC0-A5FB-AF5A458E3D9D}" type="pres">
      <dgm:prSet presAssocID="{43CD5AAD-209B-486E-BC95-CD39ACE59FEE}" presName="descendantText" presStyleLbl="alignAcc1" presStyleIdx="0" presStyleCnt="6">
        <dgm:presLayoutVars>
          <dgm:bulletEnabled val="1"/>
        </dgm:presLayoutVars>
      </dgm:prSet>
      <dgm:spPr/>
      <dgm:t>
        <a:bodyPr/>
        <a:lstStyle/>
        <a:p>
          <a:endParaRPr lang="en-US"/>
        </a:p>
      </dgm:t>
    </dgm:pt>
    <dgm:pt modelId="{A7353578-00E3-4E80-831E-C34E97C58E20}" type="pres">
      <dgm:prSet presAssocID="{1BBE05CE-EE99-4136-AF76-23A4A8308F90}" presName="sp" presStyleCnt="0"/>
      <dgm:spPr/>
    </dgm:pt>
    <dgm:pt modelId="{C26BF681-3750-4BC1-B68F-AABE281F7A6D}" type="pres">
      <dgm:prSet presAssocID="{4A502BC8-66D5-44D5-B228-379319708FD3}" presName="composite" presStyleCnt="0"/>
      <dgm:spPr/>
    </dgm:pt>
    <dgm:pt modelId="{3AACD186-0AAC-4183-9EEB-61E604C5D830}" type="pres">
      <dgm:prSet presAssocID="{4A502BC8-66D5-44D5-B228-379319708FD3}" presName="parentText" presStyleLbl="alignNode1" presStyleIdx="1" presStyleCnt="6">
        <dgm:presLayoutVars>
          <dgm:chMax val="1"/>
          <dgm:bulletEnabled val="1"/>
        </dgm:presLayoutVars>
      </dgm:prSet>
      <dgm:spPr/>
      <dgm:t>
        <a:bodyPr/>
        <a:lstStyle/>
        <a:p>
          <a:endParaRPr lang="en-US"/>
        </a:p>
      </dgm:t>
    </dgm:pt>
    <dgm:pt modelId="{B2333647-D56D-4C85-A84E-E117DF87DB1B}" type="pres">
      <dgm:prSet presAssocID="{4A502BC8-66D5-44D5-B228-379319708FD3}" presName="descendantText" presStyleLbl="alignAcc1" presStyleIdx="1" presStyleCnt="6">
        <dgm:presLayoutVars>
          <dgm:bulletEnabled val="1"/>
        </dgm:presLayoutVars>
      </dgm:prSet>
      <dgm:spPr/>
      <dgm:t>
        <a:bodyPr/>
        <a:lstStyle/>
        <a:p>
          <a:endParaRPr lang="en-US"/>
        </a:p>
      </dgm:t>
    </dgm:pt>
    <dgm:pt modelId="{DA21AEE5-30A3-41A6-A2F6-564EC24FDEAE}" type="pres">
      <dgm:prSet presAssocID="{9FA6D5C2-7D76-45E1-9465-748541113266}" presName="sp" presStyleCnt="0"/>
      <dgm:spPr/>
    </dgm:pt>
    <dgm:pt modelId="{B3602882-A7D5-496B-877D-9382333A6074}" type="pres">
      <dgm:prSet presAssocID="{A44307FB-6FE4-4813-A192-EB9E622ED807}" presName="composite" presStyleCnt="0"/>
      <dgm:spPr/>
    </dgm:pt>
    <dgm:pt modelId="{D7005754-FE54-40B4-B98C-938EE7B980E0}" type="pres">
      <dgm:prSet presAssocID="{A44307FB-6FE4-4813-A192-EB9E622ED807}" presName="parentText" presStyleLbl="alignNode1" presStyleIdx="2" presStyleCnt="6">
        <dgm:presLayoutVars>
          <dgm:chMax val="1"/>
          <dgm:bulletEnabled val="1"/>
        </dgm:presLayoutVars>
      </dgm:prSet>
      <dgm:spPr/>
      <dgm:t>
        <a:bodyPr/>
        <a:lstStyle/>
        <a:p>
          <a:endParaRPr lang="en-US"/>
        </a:p>
      </dgm:t>
    </dgm:pt>
    <dgm:pt modelId="{CDB81124-7442-40AE-8B2D-9D5DC922CA7E}" type="pres">
      <dgm:prSet presAssocID="{A44307FB-6FE4-4813-A192-EB9E622ED807}" presName="descendantText" presStyleLbl="alignAcc1" presStyleIdx="2" presStyleCnt="6">
        <dgm:presLayoutVars>
          <dgm:bulletEnabled val="1"/>
        </dgm:presLayoutVars>
      </dgm:prSet>
      <dgm:spPr/>
      <dgm:t>
        <a:bodyPr/>
        <a:lstStyle/>
        <a:p>
          <a:endParaRPr lang="en-US"/>
        </a:p>
      </dgm:t>
    </dgm:pt>
    <dgm:pt modelId="{38CF1647-EC3E-4260-94E3-8F0F7811BC33}" type="pres">
      <dgm:prSet presAssocID="{62C43D58-523D-4857-9A7C-782EF1FD9F66}" presName="sp" presStyleCnt="0"/>
      <dgm:spPr/>
    </dgm:pt>
    <dgm:pt modelId="{4A1D50CD-6862-47A4-8212-3A7EE5D5141E}" type="pres">
      <dgm:prSet presAssocID="{FFB0E084-9746-4D78-891C-34F850BA1D4B}" presName="composite" presStyleCnt="0"/>
      <dgm:spPr/>
    </dgm:pt>
    <dgm:pt modelId="{1B628174-9741-4CC0-963B-CEFD728C17B4}" type="pres">
      <dgm:prSet presAssocID="{FFB0E084-9746-4D78-891C-34F850BA1D4B}" presName="parentText" presStyleLbl="alignNode1" presStyleIdx="3" presStyleCnt="6">
        <dgm:presLayoutVars>
          <dgm:chMax val="1"/>
          <dgm:bulletEnabled val="1"/>
        </dgm:presLayoutVars>
      </dgm:prSet>
      <dgm:spPr/>
      <dgm:t>
        <a:bodyPr/>
        <a:lstStyle/>
        <a:p>
          <a:endParaRPr lang="en-US"/>
        </a:p>
      </dgm:t>
    </dgm:pt>
    <dgm:pt modelId="{305A9288-24D1-4588-B54A-7ADCA3D11DAF}" type="pres">
      <dgm:prSet presAssocID="{FFB0E084-9746-4D78-891C-34F850BA1D4B}" presName="descendantText" presStyleLbl="alignAcc1" presStyleIdx="3" presStyleCnt="6">
        <dgm:presLayoutVars>
          <dgm:bulletEnabled val="1"/>
        </dgm:presLayoutVars>
      </dgm:prSet>
      <dgm:spPr/>
      <dgm:t>
        <a:bodyPr/>
        <a:lstStyle/>
        <a:p>
          <a:endParaRPr lang="en-US"/>
        </a:p>
      </dgm:t>
    </dgm:pt>
    <dgm:pt modelId="{139523D9-6CA0-4A9E-B085-0953AFB5034B}" type="pres">
      <dgm:prSet presAssocID="{0A5C0CB8-A55E-4734-B2D7-2F3B4240E300}" presName="sp" presStyleCnt="0"/>
      <dgm:spPr/>
    </dgm:pt>
    <dgm:pt modelId="{AB9028F4-AF72-4DDE-8928-5E44291424C6}" type="pres">
      <dgm:prSet presAssocID="{D0B7FB2D-2CA4-4D32-B60D-C98026697B1B}" presName="composite" presStyleCnt="0"/>
      <dgm:spPr/>
    </dgm:pt>
    <dgm:pt modelId="{433BB0E8-FB79-43B2-8E80-B971732FD639}" type="pres">
      <dgm:prSet presAssocID="{D0B7FB2D-2CA4-4D32-B60D-C98026697B1B}" presName="parentText" presStyleLbl="alignNode1" presStyleIdx="4" presStyleCnt="6">
        <dgm:presLayoutVars>
          <dgm:chMax val="1"/>
          <dgm:bulletEnabled val="1"/>
        </dgm:presLayoutVars>
      </dgm:prSet>
      <dgm:spPr/>
      <dgm:t>
        <a:bodyPr/>
        <a:lstStyle/>
        <a:p>
          <a:endParaRPr lang="en-US"/>
        </a:p>
      </dgm:t>
    </dgm:pt>
    <dgm:pt modelId="{9C08B47C-B451-4A06-AA4D-2622467A4BD8}" type="pres">
      <dgm:prSet presAssocID="{D0B7FB2D-2CA4-4D32-B60D-C98026697B1B}" presName="descendantText" presStyleLbl="alignAcc1" presStyleIdx="4" presStyleCnt="6">
        <dgm:presLayoutVars>
          <dgm:bulletEnabled val="1"/>
        </dgm:presLayoutVars>
      </dgm:prSet>
      <dgm:spPr/>
      <dgm:t>
        <a:bodyPr/>
        <a:lstStyle/>
        <a:p>
          <a:endParaRPr lang="en-US"/>
        </a:p>
      </dgm:t>
    </dgm:pt>
    <dgm:pt modelId="{21C94B49-E391-4FDF-9BF1-60FE6DC468E7}" type="pres">
      <dgm:prSet presAssocID="{BA12B006-EAD7-42E4-9BD3-4BAA338B68B6}" presName="sp" presStyleCnt="0"/>
      <dgm:spPr/>
    </dgm:pt>
    <dgm:pt modelId="{EA21915C-1EF2-4C49-9D15-DEF6EA798BE2}" type="pres">
      <dgm:prSet presAssocID="{B577CD41-4668-49C4-BC3F-6A70C8E97387}" presName="composite" presStyleCnt="0"/>
      <dgm:spPr/>
    </dgm:pt>
    <dgm:pt modelId="{9467C74C-E102-4B0A-9456-DCB7E3EF7332}" type="pres">
      <dgm:prSet presAssocID="{B577CD41-4668-49C4-BC3F-6A70C8E97387}" presName="parentText" presStyleLbl="alignNode1" presStyleIdx="5" presStyleCnt="6">
        <dgm:presLayoutVars>
          <dgm:chMax val="1"/>
          <dgm:bulletEnabled val="1"/>
        </dgm:presLayoutVars>
      </dgm:prSet>
      <dgm:spPr/>
      <dgm:t>
        <a:bodyPr/>
        <a:lstStyle/>
        <a:p>
          <a:endParaRPr lang="en-US"/>
        </a:p>
      </dgm:t>
    </dgm:pt>
    <dgm:pt modelId="{25C7FDEA-92EF-4558-BFD6-6DCAC15CB63F}" type="pres">
      <dgm:prSet presAssocID="{B577CD41-4668-49C4-BC3F-6A70C8E97387}" presName="descendantText" presStyleLbl="alignAcc1" presStyleIdx="5" presStyleCnt="6">
        <dgm:presLayoutVars>
          <dgm:bulletEnabled val="1"/>
        </dgm:presLayoutVars>
      </dgm:prSet>
      <dgm:spPr/>
      <dgm:t>
        <a:bodyPr/>
        <a:lstStyle/>
        <a:p>
          <a:endParaRPr lang="en-US"/>
        </a:p>
      </dgm:t>
    </dgm:pt>
  </dgm:ptLst>
  <dgm:cxnLst>
    <dgm:cxn modelId="{5F73D99B-B275-4C74-B582-CD6AF30BA0FB}" srcId="{8F725366-D47E-4BC1-9FAB-31F2E5DBADD1}" destId="{43CD5AAD-209B-486E-BC95-CD39ACE59FEE}" srcOrd="0" destOrd="0" parTransId="{82CF52EC-A120-4E86-8657-2E30A626AC3E}" sibTransId="{1BBE05CE-EE99-4136-AF76-23A4A8308F90}"/>
    <dgm:cxn modelId="{CE09B88E-18A6-4096-A1BF-2D01E353CD74}" srcId="{D0B7FB2D-2CA4-4D32-B60D-C98026697B1B}" destId="{B91902F0-615E-4DDD-A761-C173E9272A03}" srcOrd="0" destOrd="0" parTransId="{2E3E2831-038B-4B1B-848A-B6BB6F6E9907}" sibTransId="{D0283E74-581A-497D-AA86-0ECC1BA0E383}"/>
    <dgm:cxn modelId="{2FD962A3-D3D2-49A6-9608-42118F453101}" type="presOf" srcId="{B577CD41-4668-49C4-BC3F-6A70C8E97387}" destId="{9467C74C-E102-4B0A-9456-DCB7E3EF7332}" srcOrd="0" destOrd="0" presId="urn:microsoft.com/office/officeart/2005/8/layout/chevron2"/>
    <dgm:cxn modelId="{42C145A8-4E47-4191-83F8-1E948DD5D4BC}" srcId="{FFB0E084-9746-4D78-891C-34F850BA1D4B}" destId="{067F4E33-9D03-49BD-969F-DF57352989B7}" srcOrd="0" destOrd="0" parTransId="{0DBFF33C-3316-4D2B-ADCC-BA3678157A38}" sibTransId="{16E924E0-0922-4C5F-8A94-B56A58BF90B6}"/>
    <dgm:cxn modelId="{57A669B5-DF89-47F7-8273-3B3B40A5654F}" srcId="{8F725366-D47E-4BC1-9FAB-31F2E5DBADD1}" destId="{4A502BC8-66D5-44D5-B228-379319708FD3}" srcOrd="1" destOrd="0" parTransId="{E9645F20-2346-413C-AD5D-75ED4658774C}" sibTransId="{9FA6D5C2-7D76-45E1-9465-748541113266}"/>
    <dgm:cxn modelId="{6E60CAD4-5CBA-4D0E-BC30-A30A28EFCC59}" srcId="{8F725366-D47E-4BC1-9FAB-31F2E5DBADD1}" destId="{B577CD41-4668-49C4-BC3F-6A70C8E97387}" srcOrd="5" destOrd="0" parTransId="{08827EA0-6426-4E48-8F07-597B02692C69}" sibTransId="{E421CA35-599C-4234-AE8F-ACD639984F90}"/>
    <dgm:cxn modelId="{862D2B3E-409D-477C-A60A-F248AA89C080}" srcId="{8F725366-D47E-4BC1-9FAB-31F2E5DBADD1}" destId="{A44307FB-6FE4-4813-A192-EB9E622ED807}" srcOrd="2" destOrd="0" parTransId="{3F7DC948-DC9B-446C-8F86-E0A2AF7EE7DE}" sibTransId="{62C43D58-523D-4857-9A7C-782EF1FD9F66}"/>
    <dgm:cxn modelId="{B8CC40BA-776A-49A4-90A7-536EC633D9FF}" type="presOf" srcId="{B91902F0-615E-4DDD-A761-C173E9272A03}" destId="{9C08B47C-B451-4A06-AA4D-2622467A4BD8}" srcOrd="0" destOrd="0" presId="urn:microsoft.com/office/officeart/2005/8/layout/chevron2"/>
    <dgm:cxn modelId="{B28CF647-75F4-4592-B192-009559E2A777}" type="presOf" srcId="{8F725366-D47E-4BC1-9FAB-31F2E5DBADD1}" destId="{AA9936C9-4B7F-4C92-A6B7-5E5A80E92091}" srcOrd="0" destOrd="0" presId="urn:microsoft.com/office/officeart/2005/8/layout/chevron2"/>
    <dgm:cxn modelId="{BEEB9BEB-0FBB-4521-A5A5-87BB48166251}" type="presOf" srcId="{71DCA449-0B6B-4BDF-A155-A981E0CC2B28}" destId="{B2333647-D56D-4C85-A84E-E117DF87DB1B}" srcOrd="0" destOrd="0" presId="urn:microsoft.com/office/officeart/2005/8/layout/chevron2"/>
    <dgm:cxn modelId="{E60AC1E2-E1F3-446A-95A7-219F291CD34D}" type="presOf" srcId="{067F4E33-9D03-49BD-969F-DF57352989B7}" destId="{305A9288-24D1-4588-B54A-7ADCA3D11DAF}" srcOrd="0" destOrd="0" presId="urn:microsoft.com/office/officeart/2005/8/layout/chevron2"/>
    <dgm:cxn modelId="{CB0238FC-48B0-428B-94F6-FF5F305718ED}" type="presOf" srcId="{D0B7FB2D-2CA4-4D32-B60D-C98026697B1B}" destId="{433BB0E8-FB79-43B2-8E80-B971732FD639}" srcOrd="0" destOrd="0" presId="urn:microsoft.com/office/officeart/2005/8/layout/chevron2"/>
    <dgm:cxn modelId="{D219796F-EF85-4FF9-9AF0-77D3AA907804}" srcId="{A44307FB-6FE4-4813-A192-EB9E622ED807}" destId="{B26C0902-8436-4696-96BF-24D92FD29305}" srcOrd="0" destOrd="0" parTransId="{542DD31D-6787-4F43-9119-D24CAA19E84F}" sibTransId="{25583239-DC93-49CE-B7A3-9D9826DA6E90}"/>
    <dgm:cxn modelId="{ABDF6C8A-546B-4C42-A581-070B6DD7889E}" srcId="{43CD5AAD-209B-486E-BC95-CD39ACE59FEE}" destId="{62149FCC-6C0A-45E3-838D-945D625C9952}" srcOrd="0" destOrd="0" parTransId="{27412FE4-D6D5-425B-8CE0-A118CEC42A3D}" sibTransId="{F5BAB293-851A-4C05-8282-DE87ECD86565}"/>
    <dgm:cxn modelId="{C1C4B396-E831-45DD-98F2-792A63B377D6}" type="presOf" srcId="{57FB7B74-32CA-49E3-8681-E2CA502C6CEF}" destId="{25C7FDEA-92EF-4558-BFD6-6DCAC15CB63F}" srcOrd="0" destOrd="0" presId="urn:microsoft.com/office/officeart/2005/8/layout/chevron2"/>
    <dgm:cxn modelId="{42AF70A7-5EB0-4DB7-8E09-5605CA05AC76}" type="presOf" srcId="{FFB0E084-9746-4D78-891C-34F850BA1D4B}" destId="{1B628174-9741-4CC0-963B-CEFD728C17B4}" srcOrd="0" destOrd="0" presId="urn:microsoft.com/office/officeart/2005/8/layout/chevron2"/>
    <dgm:cxn modelId="{2D7C00FF-3246-4AEC-A849-B376882AE234}" type="presOf" srcId="{43CD5AAD-209B-486E-BC95-CD39ACE59FEE}" destId="{D7F87110-F756-4A8C-BA22-5BB1478BF51A}" srcOrd="0" destOrd="0" presId="urn:microsoft.com/office/officeart/2005/8/layout/chevron2"/>
    <dgm:cxn modelId="{FAC40C82-E384-4A50-98CA-129C46A80B92}" type="presOf" srcId="{B26C0902-8436-4696-96BF-24D92FD29305}" destId="{CDB81124-7442-40AE-8B2D-9D5DC922CA7E}" srcOrd="0" destOrd="0" presId="urn:microsoft.com/office/officeart/2005/8/layout/chevron2"/>
    <dgm:cxn modelId="{D1F60B83-2407-478E-8A02-5C492356EB9D}" type="presOf" srcId="{A44307FB-6FE4-4813-A192-EB9E622ED807}" destId="{D7005754-FE54-40B4-B98C-938EE7B980E0}" srcOrd="0" destOrd="0" presId="urn:microsoft.com/office/officeart/2005/8/layout/chevron2"/>
    <dgm:cxn modelId="{604BB51F-B352-496B-986E-6071D8F5BDEB}" srcId="{B577CD41-4668-49C4-BC3F-6A70C8E97387}" destId="{57FB7B74-32CA-49E3-8681-E2CA502C6CEF}" srcOrd="0" destOrd="0" parTransId="{141E4DEA-5475-4251-9097-9EF9D8973F81}" sibTransId="{40C27B54-F66A-4A25-AD37-24755A94F447}"/>
    <dgm:cxn modelId="{E57F8414-F9D8-485A-9636-232486F0B5D0}" type="presOf" srcId="{4A502BC8-66D5-44D5-B228-379319708FD3}" destId="{3AACD186-0AAC-4183-9EEB-61E604C5D830}" srcOrd="0" destOrd="0" presId="urn:microsoft.com/office/officeart/2005/8/layout/chevron2"/>
    <dgm:cxn modelId="{864B4C8F-C366-400D-A2C5-590E4218FCE3}" srcId="{4A502BC8-66D5-44D5-B228-379319708FD3}" destId="{71DCA449-0B6B-4BDF-A155-A981E0CC2B28}" srcOrd="0" destOrd="0" parTransId="{6CEE468D-5EAB-4F90-9AB0-53E5F57676C4}" sibTransId="{D9289A79-CF8A-4345-80DC-473434DCFD43}"/>
    <dgm:cxn modelId="{D2CE2C41-7BED-4628-9255-478E19F0FFEC}" srcId="{8F725366-D47E-4BC1-9FAB-31F2E5DBADD1}" destId="{D0B7FB2D-2CA4-4D32-B60D-C98026697B1B}" srcOrd="4" destOrd="0" parTransId="{AD67F8A8-50AB-4CD3-8331-2E9BF07607B3}" sibTransId="{BA12B006-EAD7-42E4-9BD3-4BAA338B68B6}"/>
    <dgm:cxn modelId="{85A212F4-59D8-48D3-B9CC-826CA8C97133}" type="presOf" srcId="{62149FCC-6C0A-45E3-838D-945D625C9952}" destId="{0F64960A-193A-4EC0-A5FB-AF5A458E3D9D}" srcOrd="0" destOrd="0" presId="urn:microsoft.com/office/officeart/2005/8/layout/chevron2"/>
    <dgm:cxn modelId="{1A06C978-E273-4012-930A-BB9C49599B52}" srcId="{8F725366-D47E-4BC1-9FAB-31F2E5DBADD1}" destId="{FFB0E084-9746-4D78-891C-34F850BA1D4B}" srcOrd="3" destOrd="0" parTransId="{D756ADB7-2965-45EC-8337-9C8ABCB66CAF}" sibTransId="{0A5C0CB8-A55E-4734-B2D7-2F3B4240E300}"/>
    <dgm:cxn modelId="{D9B3F253-1360-49D0-8082-C058DF87D5EC}" type="presParOf" srcId="{AA9936C9-4B7F-4C92-A6B7-5E5A80E92091}" destId="{D5C5E8CA-6B5D-473D-8E19-623273596141}" srcOrd="0" destOrd="0" presId="urn:microsoft.com/office/officeart/2005/8/layout/chevron2"/>
    <dgm:cxn modelId="{89854E2A-4870-4B1C-9D7D-4A8471E18CF5}" type="presParOf" srcId="{D5C5E8CA-6B5D-473D-8E19-623273596141}" destId="{D7F87110-F756-4A8C-BA22-5BB1478BF51A}" srcOrd="0" destOrd="0" presId="urn:microsoft.com/office/officeart/2005/8/layout/chevron2"/>
    <dgm:cxn modelId="{31AAA531-3BE2-4333-99BB-E1202B1E4083}" type="presParOf" srcId="{D5C5E8CA-6B5D-473D-8E19-623273596141}" destId="{0F64960A-193A-4EC0-A5FB-AF5A458E3D9D}" srcOrd="1" destOrd="0" presId="urn:microsoft.com/office/officeart/2005/8/layout/chevron2"/>
    <dgm:cxn modelId="{9A931941-C2F2-4C91-88CA-467CE49A5843}" type="presParOf" srcId="{AA9936C9-4B7F-4C92-A6B7-5E5A80E92091}" destId="{A7353578-00E3-4E80-831E-C34E97C58E20}" srcOrd="1" destOrd="0" presId="urn:microsoft.com/office/officeart/2005/8/layout/chevron2"/>
    <dgm:cxn modelId="{64AFB127-EFE6-4B7A-9F37-56A5BF287712}" type="presParOf" srcId="{AA9936C9-4B7F-4C92-A6B7-5E5A80E92091}" destId="{C26BF681-3750-4BC1-B68F-AABE281F7A6D}" srcOrd="2" destOrd="0" presId="urn:microsoft.com/office/officeart/2005/8/layout/chevron2"/>
    <dgm:cxn modelId="{581C750B-84FB-43B7-AEFF-E770618656F6}" type="presParOf" srcId="{C26BF681-3750-4BC1-B68F-AABE281F7A6D}" destId="{3AACD186-0AAC-4183-9EEB-61E604C5D830}" srcOrd="0" destOrd="0" presId="urn:microsoft.com/office/officeart/2005/8/layout/chevron2"/>
    <dgm:cxn modelId="{851B4F4A-5BEF-4137-9371-558C2CC70776}" type="presParOf" srcId="{C26BF681-3750-4BC1-B68F-AABE281F7A6D}" destId="{B2333647-D56D-4C85-A84E-E117DF87DB1B}" srcOrd="1" destOrd="0" presId="urn:microsoft.com/office/officeart/2005/8/layout/chevron2"/>
    <dgm:cxn modelId="{80830528-1AA7-4F8A-AD72-9B1DBAB3C664}" type="presParOf" srcId="{AA9936C9-4B7F-4C92-A6B7-5E5A80E92091}" destId="{DA21AEE5-30A3-41A6-A2F6-564EC24FDEAE}" srcOrd="3" destOrd="0" presId="urn:microsoft.com/office/officeart/2005/8/layout/chevron2"/>
    <dgm:cxn modelId="{BD8E37D1-9810-44D3-B73B-D76E6D6D0946}" type="presParOf" srcId="{AA9936C9-4B7F-4C92-A6B7-5E5A80E92091}" destId="{B3602882-A7D5-496B-877D-9382333A6074}" srcOrd="4" destOrd="0" presId="urn:microsoft.com/office/officeart/2005/8/layout/chevron2"/>
    <dgm:cxn modelId="{1537A515-78F9-492E-82BD-C71AD654CF4A}" type="presParOf" srcId="{B3602882-A7D5-496B-877D-9382333A6074}" destId="{D7005754-FE54-40B4-B98C-938EE7B980E0}" srcOrd="0" destOrd="0" presId="urn:microsoft.com/office/officeart/2005/8/layout/chevron2"/>
    <dgm:cxn modelId="{DF04F658-4485-4F0C-A46D-D6C85460BE0D}" type="presParOf" srcId="{B3602882-A7D5-496B-877D-9382333A6074}" destId="{CDB81124-7442-40AE-8B2D-9D5DC922CA7E}" srcOrd="1" destOrd="0" presId="urn:microsoft.com/office/officeart/2005/8/layout/chevron2"/>
    <dgm:cxn modelId="{306B61F6-6BC6-492A-A66A-86213047D019}" type="presParOf" srcId="{AA9936C9-4B7F-4C92-A6B7-5E5A80E92091}" destId="{38CF1647-EC3E-4260-94E3-8F0F7811BC33}" srcOrd="5" destOrd="0" presId="urn:microsoft.com/office/officeart/2005/8/layout/chevron2"/>
    <dgm:cxn modelId="{4110C004-8607-44B0-9631-13CFB46D885E}" type="presParOf" srcId="{AA9936C9-4B7F-4C92-A6B7-5E5A80E92091}" destId="{4A1D50CD-6862-47A4-8212-3A7EE5D5141E}" srcOrd="6" destOrd="0" presId="urn:microsoft.com/office/officeart/2005/8/layout/chevron2"/>
    <dgm:cxn modelId="{BE796003-A524-4396-A64A-6B35903E260D}" type="presParOf" srcId="{4A1D50CD-6862-47A4-8212-3A7EE5D5141E}" destId="{1B628174-9741-4CC0-963B-CEFD728C17B4}" srcOrd="0" destOrd="0" presId="urn:microsoft.com/office/officeart/2005/8/layout/chevron2"/>
    <dgm:cxn modelId="{78B905DC-D452-402F-9F08-35D21764E6C8}" type="presParOf" srcId="{4A1D50CD-6862-47A4-8212-3A7EE5D5141E}" destId="{305A9288-24D1-4588-B54A-7ADCA3D11DAF}" srcOrd="1" destOrd="0" presId="urn:microsoft.com/office/officeart/2005/8/layout/chevron2"/>
    <dgm:cxn modelId="{4E9B669A-4007-4FFB-A86A-57951767282F}" type="presParOf" srcId="{AA9936C9-4B7F-4C92-A6B7-5E5A80E92091}" destId="{139523D9-6CA0-4A9E-B085-0953AFB5034B}" srcOrd="7" destOrd="0" presId="urn:microsoft.com/office/officeart/2005/8/layout/chevron2"/>
    <dgm:cxn modelId="{7CF66012-C892-43C3-84E5-D0E8B7DC109E}" type="presParOf" srcId="{AA9936C9-4B7F-4C92-A6B7-5E5A80E92091}" destId="{AB9028F4-AF72-4DDE-8928-5E44291424C6}" srcOrd="8" destOrd="0" presId="urn:microsoft.com/office/officeart/2005/8/layout/chevron2"/>
    <dgm:cxn modelId="{012021B2-DA37-493E-91F7-686DF485F9B8}" type="presParOf" srcId="{AB9028F4-AF72-4DDE-8928-5E44291424C6}" destId="{433BB0E8-FB79-43B2-8E80-B971732FD639}" srcOrd="0" destOrd="0" presId="urn:microsoft.com/office/officeart/2005/8/layout/chevron2"/>
    <dgm:cxn modelId="{CB502BE5-714C-4A46-8782-59BE5300DAE2}" type="presParOf" srcId="{AB9028F4-AF72-4DDE-8928-5E44291424C6}" destId="{9C08B47C-B451-4A06-AA4D-2622467A4BD8}" srcOrd="1" destOrd="0" presId="urn:microsoft.com/office/officeart/2005/8/layout/chevron2"/>
    <dgm:cxn modelId="{F4171113-6477-4B5F-9B0F-166F42CD9022}" type="presParOf" srcId="{AA9936C9-4B7F-4C92-A6B7-5E5A80E92091}" destId="{21C94B49-E391-4FDF-9BF1-60FE6DC468E7}" srcOrd="9" destOrd="0" presId="urn:microsoft.com/office/officeart/2005/8/layout/chevron2"/>
    <dgm:cxn modelId="{FDC7B640-5066-4D4A-8B96-76177057793B}" type="presParOf" srcId="{AA9936C9-4B7F-4C92-A6B7-5E5A80E92091}" destId="{EA21915C-1EF2-4C49-9D15-DEF6EA798BE2}" srcOrd="10" destOrd="0" presId="urn:microsoft.com/office/officeart/2005/8/layout/chevron2"/>
    <dgm:cxn modelId="{4F77E5FD-308D-405A-B5AF-E4EFBC72A989}" type="presParOf" srcId="{EA21915C-1EF2-4C49-9D15-DEF6EA798BE2}" destId="{9467C74C-E102-4B0A-9456-DCB7E3EF7332}" srcOrd="0" destOrd="0" presId="urn:microsoft.com/office/officeart/2005/8/layout/chevron2"/>
    <dgm:cxn modelId="{2906C89F-9E12-4D99-8565-0B7FE7C6A5AD}" type="presParOf" srcId="{EA21915C-1EF2-4C49-9D15-DEF6EA798BE2}" destId="{25C7FDEA-92EF-4558-BFD6-6DCAC15CB63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32F55-6879-4A0F-9AFF-7E4A61DFC54B}">
      <dsp:nvSpPr>
        <dsp:cNvPr id="0" name=""/>
        <dsp:cNvSpPr/>
      </dsp:nvSpPr>
      <dsp:spPr>
        <a:xfrm>
          <a:off x="2601185" y="206315"/>
          <a:ext cx="1014290" cy="101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100" b="1" i="0" u="none" strike="noStrike" kern="1200" cap="none" normalizeH="0" baseline="0" dirty="0" smtClean="0">
              <a:ln>
                <a:noFill/>
              </a:ln>
              <a:solidFill>
                <a:srgbClr val="9966FF"/>
              </a:solidFill>
              <a:effectLst>
                <a:outerShdw blurRad="38100" dist="38100" dir="2700000" algn="tl">
                  <a:srgbClr val="C0C0C0"/>
                </a:outerShdw>
              </a:effectLst>
              <a:latin typeface="Arial" charset="0"/>
              <a:cs typeface="B Titr" pitchFamily="2" charset="-78"/>
            </a:rPr>
            <a:t>شناسایی</a:t>
          </a:r>
          <a:endParaRPr kumimoji="0" lang="en-GB" sz="2100" b="1" i="0" u="none" strike="noStrike" kern="1200" cap="none" normalizeH="0" baseline="0" dirty="0" smtClean="0">
            <a:ln>
              <a:noFill/>
            </a:ln>
            <a:solidFill>
              <a:srgbClr val="9966FF"/>
            </a:solidFill>
            <a:effectLst>
              <a:outerShdw blurRad="38100" dist="38100" dir="2700000" algn="tl">
                <a:srgbClr val="C0C0C0"/>
              </a:outerShdw>
            </a:effectLst>
            <a:latin typeface="Arial" charset="0"/>
            <a:cs typeface="B Titr" pitchFamily="2" charset="-78"/>
          </a:endParaRPr>
        </a:p>
      </dsp:txBody>
      <dsp:txXfrm>
        <a:off x="2601185" y="206315"/>
        <a:ext cx="1014290" cy="1014290"/>
      </dsp:txXfrm>
    </dsp:sp>
    <dsp:sp modelId="{1429012A-ECBE-4258-B13D-CC3CA668EA44}">
      <dsp:nvSpPr>
        <dsp:cNvPr id="0" name=""/>
        <dsp:cNvSpPr/>
      </dsp:nvSpPr>
      <dsp:spPr>
        <a:xfrm>
          <a:off x="211704" y="176551"/>
          <a:ext cx="3807278" cy="3807278"/>
        </a:xfrm>
        <a:prstGeom prst="circularArrow">
          <a:avLst>
            <a:gd name="adj1" fmla="val 5195"/>
            <a:gd name="adj2" fmla="val 335535"/>
            <a:gd name="adj3" fmla="val 21294783"/>
            <a:gd name="adj4" fmla="val 19764888"/>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DDEAA0-5336-40B1-9403-949461D70D38}">
      <dsp:nvSpPr>
        <dsp:cNvPr id="0" name=""/>
        <dsp:cNvSpPr/>
      </dsp:nvSpPr>
      <dsp:spPr>
        <a:xfrm>
          <a:off x="3214884" y="2095088"/>
          <a:ext cx="1014290" cy="101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100" b="0" i="0" u="none" strike="noStrike" kern="1200" cap="none" normalizeH="0" baseline="0" dirty="0" smtClean="0">
              <a:ln>
                <a:noFill/>
              </a:ln>
              <a:solidFill>
                <a:schemeClr val="tx2"/>
              </a:solidFill>
              <a:effectLst>
                <a:outerShdw blurRad="38100" dist="38100" dir="2700000" algn="tl">
                  <a:srgbClr val="C0C0C0"/>
                </a:outerShdw>
              </a:effectLst>
              <a:latin typeface="Arial" charset="0"/>
              <a:cs typeface="B Titr" pitchFamily="2" charset="-78"/>
            </a:rPr>
            <a:t>ارزیابی</a:t>
          </a:r>
          <a:endParaRPr kumimoji="0" lang="en-GB" sz="2100" b="0" i="0" u="none" strike="noStrike" kern="1200" cap="none" normalizeH="0" baseline="0" dirty="0" smtClean="0">
            <a:ln>
              <a:noFill/>
            </a:ln>
            <a:solidFill>
              <a:schemeClr val="tx2"/>
            </a:solidFill>
            <a:effectLst>
              <a:outerShdw blurRad="38100" dist="38100" dir="2700000" algn="tl">
                <a:srgbClr val="C0C0C0"/>
              </a:outerShdw>
            </a:effectLst>
            <a:latin typeface="Arial" charset="0"/>
            <a:cs typeface="B Titr" pitchFamily="2" charset="-78"/>
          </a:endParaRPr>
        </a:p>
      </dsp:txBody>
      <dsp:txXfrm>
        <a:off x="3214884" y="2095088"/>
        <a:ext cx="1014290" cy="1014290"/>
      </dsp:txXfrm>
    </dsp:sp>
    <dsp:sp modelId="{71C04B44-00A5-4047-90D8-E3BD844414F8}">
      <dsp:nvSpPr>
        <dsp:cNvPr id="0" name=""/>
        <dsp:cNvSpPr/>
      </dsp:nvSpPr>
      <dsp:spPr>
        <a:xfrm>
          <a:off x="211704" y="176551"/>
          <a:ext cx="3807278" cy="3807278"/>
        </a:xfrm>
        <a:prstGeom prst="circularArrow">
          <a:avLst>
            <a:gd name="adj1" fmla="val 5195"/>
            <a:gd name="adj2" fmla="val 335535"/>
            <a:gd name="adj3" fmla="val 4016296"/>
            <a:gd name="adj4" fmla="val 2251966"/>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36795-5B26-4D6D-8D69-EACA9C5315D6}">
      <dsp:nvSpPr>
        <dsp:cNvPr id="0" name=""/>
        <dsp:cNvSpPr/>
      </dsp:nvSpPr>
      <dsp:spPr>
        <a:xfrm>
          <a:off x="1608198" y="3262414"/>
          <a:ext cx="1014290" cy="101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100" b="0" i="0" u="none" strike="noStrike" kern="1200" cap="none" normalizeH="0" baseline="0" dirty="0" smtClean="0">
              <a:ln>
                <a:noFill/>
              </a:ln>
              <a:solidFill>
                <a:schemeClr val="accent1"/>
              </a:solidFill>
              <a:effectLst>
                <a:outerShdw blurRad="38100" dist="38100" dir="2700000" algn="tl">
                  <a:srgbClr val="C0C0C0"/>
                </a:outerShdw>
              </a:effectLst>
              <a:latin typeface="Arial" charset="0"/>
              <a:cs typeface="B Titr" pitchFamily="2" charset="-78"/>
            </a:rPr>
            <a:t>کنترل</a:t>
          </a:r>
          <a:endParaRPr kumimoji="0" lang="en-GB" sz="2100" b="0" i="0" u="none" strike="noStrike" kern="1200" cap="none" normalizeH="0" baseline="0" dirty="0" smtClean="0">
            <a:ln>
              <a:noFill/>
            </a:ln>
            <a:solidFill>
              <a:schemeClr val="accent1"/>
            </a:solidFill>
            <a:effectLst>
              <a:outerShdw blurRad="38100" dist="38100" dir="2700000" algn="tl">
                <a:srgbClr val="C0C0C0"/>
              </a:outerShdw>
            </a:effectLst>
            <a:latin typeface="Arial" charset="0"/>
            <a:cs typeface="B Titr" pitchFamily="2" charset="-78"/>
          </a:endParaRPr>
        </a:p>
      </dsp:txBody>
      <dsp:txXfrm>
        <a:off x="1608198" y="3262414"/>
        <a:ext cx="1014290" cy="1014290"/>
      </dsp:txXfrm>
    </dsp:sp>
    <dsp:sp modelId="{6A92CC1E-E982-4BAF-8141-787D0DAAE395}">
      <dsp:nvSpPr>
        <dsp:cNvPr id="0" name=""/>
        <dsp:cNvSpPr/>
      </dsp:nvSpPr>
      <dsp:spPr>
        <a:xfrm>
          <a:off x="211704" y="176551"/>
          <a:ext cx="3807278" cy="3807278"/>
        </a:xfrm>
        <a:prstGeom prst="circularArrow">
          <a:avLst>
            <a:gd name="adj1" fmla="val 5195"/>
            <a:gd name="adj2" fmla="val 335535"/>
            <a:gd name="adj3" fmla="val 8212500"/>
            <a:gd name="adj4" fmla="val 6448170"/>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76E0A3-BB36-4E88-BA90-2AAB7EED1BD1}">
      <dsp:nvSpPr>
        <dsp:cNvPr id="0" name=""/>
        <dsp:cNvSpPr/>
      </dsp:nvSpPr>
      <dsp:spPr>
        <a:xfrm>
          <a:off x="1512" y="2095088"/>
          <a:ext cx="1014290" cy="101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100" b="0" i="0" u="none" strike="noStrike" kern="1200" cap="none" normalizeH="0" baseline="0" dirty="0" smtClean="0">
              <a:ln>
                <a:noFill/>
              </a:ln>
              <a:solidFill>
                <a:schemeClr val="hlink"/>
              </a:solidFill>
              <a:effectLst>
                <a:outerShdw blurRad="38100" dist="38100" dir="2700000" algn="tl">
                  <a:srgbClr val="C0C0C0"/>
                </a:outerShdw>
              </a:effectLst>
              <a:latin typeface="Arial" charset="0"/>
              <a:cs typeface="B Titr" pitchFamily="2" charset="-78"/>
            </a:rPr>
            <a:t>نظارت و بازبینی</a:t>
          </a:r>
          <a:endParaRPr kumimoji="0" lang="en-GB" sz="2100" b="0" i="0" u="none" strike="noStrike" kern="1200" cap="none" normalizeH="0" baseline="0" dirty="0" smtClean="0">
            <a:ln>
              <a:noFill/>
            </a:ln>
            <a:solidFill>
              <a:schemeClr val="hlink"/>
            </a:solidFill>
            <a:effectLst>
              <a:outerShdw blurRad="38100" dist="38100" dir="2700000" algn="tl">
                <a:srgbClr val="C0C0C0"/>
              </a:outerShdw>
            </a:effectLst>
            <a:latin typeface="Arial" charset="0"/>
            <a:cs typeface="B Titr" pitchFamily="2" charset="-78"/>
          </a:endParaRPr>
        </a:p>
      </dsp:txBody>
      <dsp:txXfrm>
        <a:off x="1512" y="2095088"/>
        <a:ext cx="1014290" cy="1014290"/>
      </dsp:txXfrm>
    </dsp:sp>
    <dsp:sp modelId="{26D80360-9D18-4EF7-9623-5F57479F900B}">
      <dsp:nvSpPr>
        <dsp:cNvPr id="0" name=""/>
        <dsp:cNvSpPr/>
      </dsp:nvSpPr>
      <dsp:spPr>
        <a:xfrm>
          <a:off x="211704" y="176551"/>
          <a:ext cx="3807278" cy="3807278"/>
        </a:xfrm>
        <a:prstGeom prst="circularArrow">
          <a:avLst>
            <a:gd name="adj1" fmla="val 5195"/>
            <a:gd name="adj2" fmla="val 335535"/>
            <a:gd name="adj3" fmla="val 12299577"/>
            <a:gd name="adj4" fmla="val 10769682"/>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699B60-8337-496E-B9EB-FD42254DA160}">
      <dsp:nvSpPr>
        <dsp:cNvPr id="0" name=""/>
        <dsp:cNvSpPr/>
      </dsp:nvSpPr>
      <dsp:spPr>
        <a:xfrm>
          <a:off x="615211" y="206315"/>
          <a:ext cx="1014290" cy="101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100" b="0" i="0" u="none" strike="noStrike" kern="1200" cap="none" normalizeH="0" baseline="0" dirty="0" smtClean="0">
              <a:ln>
                <a:noFill/>
              </a:ln>
              <a:solidFill>
                <a:srgbClr val="00FF00"/>
              </a:solidFill>
              <a:effectLst/>
              <a:latin typeface="Arial" charset="0"/>
              <a:cs typeface="B Titr" pitchFamily="2" charset="-78"/>
            </a:rPr>
            <a:t>برنامه ریزی</a:t>
          </a:r>
          <a:endParaRPr kumimoji="0" lang="en-GB" sz="2100" b="0" i="0" u="none" strike="noStrike" kern="1200" cap="none" normalizeH="0" baseline="0" dirty="0" smtClean="0">
            <a:ln>
              <a:noFill/>
            </a:ln>
            <a:solidFill>
              <a:srgbClr val="00FF00"/>
            </a:solidFill>
            <a:effectLst/>
            <a:latin typeface="Arial" charset="0"/>
            <a:cs typeface="B Titr" pitchFamily="2" charset="-78"/>
          </a:endParaRPr>
        </a:p>
      </dsp:txBody>
      <dsp:txXfrm>
        <a:off x="615211" y="206315"/>
        <a:ext cx="1014290" cy="1014290"/>
      </dsp:txXfrm>
    </dsp:sp>
    <dsp:sp modelId="{E8D0F9EE-6A5B-4C2D-9C73-03528BD55491}">
      <dsp:nvSpPr>
        <dsp:cNvPr id="0" name=""/>
        <dsp:cNvSpPr/>
      </dsp:nvSpPr>
      <dsp:spPr>
        <a:xfrm>
          <a:off x="211704" y="176551"/>
          <a:ext cx="3807278" cy="3807278"/>
        </a:xfrm>
        <a:prstGeom prst="circularArrow">
          <a:avLst>
            <a:gd name="adj1" fmla="val 5195"/>
            <a:gd name="adj2" fmla="val 335535"/>
            <a:gd name="adj3" fmla="val 16867279"/>
            <a:gd name="adj4" fmla="val 15197186"/>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4200A-0DCA-41C5-A2F8-1CF86A3E0823}">
      <dsp:nvSpPr>
        <dsp:cNvPr id="0" name=""/>
        <dsp:cNvSpPr/>
      </dsp:nvSpPr>
      <dsp:spPr>
        <a:xfrm>
          <a:off x="7233" y="533479"/>
          <a:ext cx="2161877" cy="129712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effectLst>
                <a:outerShdw blurRad="38100" dist="38100" dir="2700000" algn="tl">
                  <a:srgbClr val="000000">
                    <a:alpha val="43137"/>
                  </a:srgbClr>
                </a:outerShdw>
              </a:effectLst>
              <a:latin typeface="Adobe Garamond Pro Bold" pitchFamily="18" charset="0"/>
            </a:rPr>
            <a:t>Team-up</a:t>
          </a:r>
          <a:endParaRPr lang="en-US" sz="2900" kern="1200" dirty="0">
            <a:effectLst>
              <a:outerShdw blurRad="38100" dist="38100" dir="2700000" algn="tl">
                <a:srgbClr val="000000">
                  <a:alpha val="43137"/>
                </a:srgbClr>
              </a:outerShdw>
            </a:effectLst>
            <a:latin typeface="Adobe Garamond Pro Bold" pitchFamily="18" charset="0"/>
          </a:endParaRPr>
        </a:p>
      </dsp:txBody>
      <dsp:txXfrm>
        <a:off x="45225" y="571471"/>
        <a:ext cx="2085893" cy="1221142"/>
      </dsp:txXfrm>
    </dsp:sp>
    <dsp:sp modelId="{7CAB09A2-742F-4D36-AB53-78A6360FFD34}">
      <dsp:nvSpPr>
        <dsp:cNvPr id="0" name=""/>
        <dsp:cNvSpPr/>
      </dsp:nvSpPr>
      <dsp:spPr>
        <a:xfrm>
          <a:off x="2359355" y="913970"/>
          <a:ext cx="458317" cy="536145"/>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solidFill>
              <a:schemeClr val="tx2">
                <a:lumMod val="50000"/>
              </a:schemeClr>
            </a:solidFill>
            <a:effectLst>
              <a:outerShdw blurRad="38100" dist="38100" dir="2700000" algn="tl">
                <a:srgbClr val="000000">
                  <a:alpha val="43137"/>
                </a:srgbClr>
              </a:outerShdw>
            </a:effectLst>
            <a:latin typeface="Adobe Garamond Pro Bold" pitchFamily="18" charset="0"/>
          </a:endParaRPr>
        </a:p>
      </dsp:txBody>
      <dsp:txXfrm>
        <a:off x="2359355" y="1021199"/>
        <a:ext cx="320822" cy="321687"/>
      </dsp:txXfrm>
    </dsp:sp>
    <dsp:sp modelId="{9D0A325E-84D2-4C17-AC76-1F4FAFABAD77}">
      <dsp:nvSpPr>
        <dsp:cNvPr id="0" name=""/>
        <dsp:cNvSpPr/>
      </dsp:nvSpPr>
      <dsp:spPr>
        <a:xfrm>
          <a:off x="3033861" y="533479"/>
          <a:ext cx="2161877" cy="1297126"/>
        </a:xfrm>
        <a:prstGeom prst="roundRect">
          <a:avLst>
            <a:gd name="adj" fmla="val 10000"/>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effectLst>
                <a:outerShdw blurRad="38100" dist="38100" dir="2700000" algn="tl">
                  <a:srgbClr val="000000">
                    <a:alpha val="43137"/>
                  </a:srgbClr>
                </a:outerShdw>
              </a:effectLst>
              <a:latin typeface="Adobe Garamond Pro Bold" pitchFamily="18" charset="0"/>
            </a:rPr>
            <a:t>Info &amp; Data</a:t>
          </a:r>
          <a:endParaRPr lang="en-US" sz="2900" kern="1200" dirty="0">
            <a:effectLst>
              <a:outerShdw blurRad="38100" dist="38100" dir="2700000" algn="tl">
                <a:srgbClr val="000000">
                  <a:alpha val="43137"/>
                </a:srgbClr>
              </a:outerShdw>
            </a:effectLst>
            <a:latin typeface="Adobe Garamond Pro Bold" pitchFamily="18" charset="0"/>
          </a:endParaRPr>
        </a:p>
      </dsp:txBody>
      <dsp:txXfrm>
        <a:off x="3071853" y="571471"/>
        <a:ext cx="2085893" cy="1221142"/>
      </dsp:txXfrm>
    </dsp:sp>
    <dsp:sp modelId="{5AA35B6B-2905-47E8-B9E0-3AC2FFFD3EDD}">
      <dsp:nvSpPr>
        <dsp:cNvPr id="0" name=""/>
        <dsp:cNvSpPr/>
      </dsp:nvSpPr>
      <dsp:spPr>
        <a:xfrm>
          <a:off x="5385983" y="913970"/>
          <a:ext cx="458317" cy="536145"/>
        </a:xfrm>
        <a:prstGeom prst="rightArrow">
          <a:avLst>
            <a:gd name="adj1" fmla="val 60000"/>
            <a:gd name="adj2" fmla="val 50000"/>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solidFill>
              <a:schemeClr val="tx2">
                <a:lumMod val="50000"/>
              </a:schemeClr>
            </a:solidFill>
            <a:effectLst>
              <a:outerShdw blurRad="38100" dist="38100" dir="2700000" algn="tl">
                <a:srgbClr val="000000">
                  <a:alpha val="43137"/>
                </a:srgbClr>
              </a:outerShdw>
            </a:effectLst>
            <a:latin typeface="Adobe Garamond Pro Bold" pitchFamily="18" charset="0"/>
          </a:endParaRPr>
        </a:p>
      </dsp:txBody>
      <dsp:txXfrm>
        <a:off x="5385983" y="1021199"/>
        <a:ext cx="320822" cy="321687"/>
      </dsp:txXfrm>
    </dsp:sp>
    <dsp:sp modelId="{455453D1-9433-49F0-94B4-F5543FA21C7C}">
      <dsp:nvSpPr>
        <dsp:cNvPr id="0" name=""/>
        <dsp:cNvSpPr/>
      </dsp:nvSpPr>
      <dsp:spPr>
        <a:xfrm>
          <a:off x="6060489" y="533479"/>
          <a:ext cx="2161877" cy="1297126"/>
        </a:xfrm>
        <a:prstGeom prst="roundRect">
          <a:avLst>
            <a:gd name="adj" fmla="val 10000"/>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effectLst>
                <a:outerShdw blurRad="38100" dist="38100" dir="2700000" algn="tl">
                  <a:srgbClr val="000000">
                    <a:alpha val="43137"/>
                  </a:srgbClr>
                </a:outerShdw>
              </a:effectLst>
              <a:latin typeface="Adobe Garamond Pro Bold" pitchFamily="18" charset="0"/>
            </a:rPr>
            <a:t>Nodes and deviations</a:t>
          </a:r>
          <a:endParaRPr lang="en-US" sz="2900" kern="1200" dirty="0">
            <a:effectLst>
              <a:outerShdw blurRad="38100" dist="38100" dir="2700000" algn="tl">
                <a:srgbClr val="000000">
                  <a:alpha val="43137"/>
                </a:srgbClr>
              </a:outerShdw>
            </a:effectLst>
            <a:latin typeface="Adobe Garamond Pro Bold" pitchFamily="18" charset="0"/>
          </a:endParaRPr>
        </a:p>
      </dsp:txBody>
      <dsp:txXfrm>
        <a:off x="6098481" y="571471"/>
        <a:ext cx="2085893" cy="1221142"/>
      </dsp:txXfrm>
    </dsp:sp>
    <dsp:sp modelId="{DB44B8DC-BF07-414E-A63C-57E237E973BA}">
      <dsp:nvSpPr>
        <dsp:cNvPr id="0" name=""/>
        <dsp:cNvSpPr/>
      </dsp:nvSpPr>
      <dsp:spPr>
        <a:xfrm rot="5400000">
          <a:off x="6912269" y="1981937"/>
          <a:ext cx="458317" cy="536145"/>
        </a:xfrm>
        <a:prstGeom prst="rightArrow">
          <a:avLst>
            <a:gd name="adj1" fmla="val 60000"/>
            <a:gd name="adj2" fmla="val 50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solidFill>
              <a:schemeClr val="tx2">
                <a:lumMod val="50000"/>
              </a:schemeClr>
            </a:solidFill>
            <a:effectLst>
              <a:outerShdw blurRad="38100" dist="38100" dir="2700000" algn="tl">
                <a:srgbClr val="000000">
                  <a:alpha val="43137"/>
                </a:srgbClr>
              </a:outerShdw>
            </a:effectLst>
            <a:latin typeface="Adobe Garamond Pro Bold" pitchFamily="18" charset="0"/>
          </a:endParaRPr>
        </a:p>
      </dsp:txBody>
      <dsp:txXfrm rot="-5400000">
        <a:off x="6980585" y="2020851"/>
        <a:ext cx="321687" cy="320822"/>
      </dsp:txXfrm>
    </dsp:sp>
    <dsp:sp modelId="{548F3D0B-AD26-4390-9D0F-60758ABDDC6E}">
      <dsp:nvSpPr>
        <dsp:cNvPr id="0" name=""/>
        <dsp:cNvSpPr/>
      </dsp:nvSpPr>
      <dsp:spPr>
        <a:xfrm>
          <a:off x="6060489" y="2695356"/>
          <a:ext cx="2161877" cy="1297126"/>
        </a:xfrm>
        <a:prstGeom prst="roundRect">
          <a:avLst>
            <a:gd name="adj" fmla="val 10000"/>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effectLst>
                <a:outerShdw blurRad="38100" dist="38100" dir="2700000" algn="tl">
                  <a:srgbClr val="000000">
                    <a:alpha val="43137"/>
                  </a:srgbClr>
                </a:outerShdw>
              </a:effectLst>
              <a:latin typeface="Adobe Garamond Pro Bold" pitchFamily="18" charset="0"/>
            </a:rPr>
            <a:t>Pre-HAZOP Report</a:t>
          </a:r>
          <a:endParaRPr lang="en-US" sz="2900" kern="1200" dirty="0">
            <a:effectLst>
              <a:outerShdw blurRad="38100" dist="38100" dir="2700000" algn="tl">
                <a:srgbClr val="000000">
                  <a:alpha val="43137"/>
                </a:srgbClr>
              </a:outerShdw>
            </a:effectLst>
            <a:latin typeface="Adobe Garamond Pro Bold" pitchFamily="18" charset="0"/>
          </a:endParaRPr>
        </a:p>
      </dsp:txBody>
      <dsp:txXfrm>
        <a:off x="6098481" y="2733348"/>
        <a:ext cx="2085893" cy="1221142"/>
      </dsp:txXfrm>
    </dsp:sp>
    <dsp:sp modelId="{E6B4F6C3-205D-4679-A2C3-344132C9073D}">
      <dsp:nvSpPr>
        <dsp:cNvPr id="0" name=""/>
        <dsp:cNvSpPr/>
      </dsp:nvSpPr>
      <dsp:spPr>
        <a:xfrm rot="10800000">
          <a:off x="5411926" y="3075847"/>
          <a:ext cx="458317" cy="536145"/>
        </a:xfrm>
        <a:prstGeom prst="rightArrow">
          <a:avLst>
            <a:gd name="adj1" fmla="val 60000"/>
            <a:gd name="adj2" fmla="val 50000"/>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solidFill>
              <a:schemeClr val="tx2">
                <a:lumMod val="50000"/>
              </a:schemeClr>
            </a:solidFill>
            <a:effectLst>
              <a:outerShdw blurRad="38100" dist="38100" dir="2700000" algn="tl">
                <a:srgbClr val="000000">
                  <a:alpha val="43137"/>
                </a:srgbClr>
              </a:outerShdw>
            </a:effectLst>
            <a:latin typeface="Adobe Garamond Pro Bold" pitchFamily="18" charset="0"/>
          </a:endParaRPr>
        </a:p>
      </dsp:txBody>
      <dsp:txXfrm rot="10800000">
        <a:off x="5549421" y="3183076"/>
        <a:ext cx="320822" cy="321687"/>
      </dsp:txXfrm>
    </dsp:sp>
    <dsp:sp modelId="{B3CED8BB-8176-45F7-92C9-4CA98E6541F9}">
      <dsp:nvSpPr>
        <dsp:cNvPr id="0" name=""/>
        <dsp:cNvSpPr/>
      </dsp:nvSpPr>
      <dsp:spPr>
        <a:xfrm>
          <a:off x="3033861" y="2695356"/>
          <a:ext cx="2161877" cy="1297126"/>
        </a:xfrm>
        <a:prstGeom prst="roundRect">
          <a:avLst>
            <a:gd name="adj" fmla="val 10000"/>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effectLst>
                <a:outerShdw blurRad="38100" dist="38100" dir="2700000" algn="tl">
                  <a:srgbClr val="000000">
                    <a:alpha val="43137"/>
                  </a:srgbClr>
                </a:outerShdw>
              </a:effectLst>
              <a:latin typeface="Adobe Garamond Pro Bold" pitchFamily="18" charset="0"/>
            </a:rPr>
            <a:t>Meetings</a:t>
          </a:r>
          <a:endParaRPr lang="en-US" sz="2900" kern="1200" dirty="0">
            <a:effectLst>
              <a:outerShdw blurRad="38100" dist="38100" dir="2700000" algn="tl">
                <a:srgbClr val="000000">
                  <a:alpha val="43137"/>
                </a:srgbClr>
              </a:outerShdw>
            </a:effectLst>
            <a:latin typeface="Adobe Garamond Pro Bold" pitchFamily="18" charset="0"/>
          </a:endParaRPr>
        </a:p>
      </dsp:txBody>
      <dsp:txXfrm>
        <a:off x="3071853" y="2733348"/>
        <a:ext cx="2085893" cy="1221142"/>
      </dsp:txXfrm>
    </dsp:sp>
    <dsp:sp modelId="{28018BC3-6AED-4EF1-9B5C-3F3AA0CCACE3}">
      <dsp:nvSpPr>
        <dsp:cNvPr id="0" name=""/>
        <dsp:cNvSpPr/>
      </dsp:nvSpPr>
      <dsp:spPr>
        <a:xfrm rot="10800000">
          <a:off x="2385298" y="3075847"/>
          <a:ext cx="458317" cy="536145"/>
        </a:xfrm>
        <a:prstGeom prst="rightArrow">
          <a:avLst>
            <a:gd name="adj1" fmla="val 60000"/>
            <a:gd name="adj2" fmla="val 5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solidFill>
              <a:schemeClr val="tx2">
                <a:lumMod val="50000"/>
              </a:schemeClr>
            </a:solidFill>
            <a:effectLst>
              <a:outerShdw blurRad="38100" dist="38100" dir="2700000" algn="tl">
                <a:srgbClr val="000000">
                  <a:alpha val="43137"/>
                </a:srgbClr>
              </a:outerShdw>
            </a:effectLst>
            <a:latin typeface="Adobe Garamond Pro Bold" pitchFamily="18" charset="0"/>
          </a:endParaRPr>
        </a:p>
      </dsp:txBody>
      <dsp:txXfrm rot="10800000">
        <a:off x="2522793" y="3183076"/>
        <a:ext cx="320822" cy="321687"/>
      </dsp:txXfrm>
    </dsp:sp>
    <dsp:sp modelId="{BAE21225-36B5-4C01-8198-6FF76090C963}">
      <dsp:nvSpPr>
        <dsp:cNvPr id="0" name=""/>
        <dsp:cNvSpPr/>
      </dsp:nvSpPr>
      <dsp:spPr>
        <a:xfrm>
          <a:off x="7233" y="2695356"/>
          <a:ext cx="2161877" cy="1297126"/>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effectLst>
                <a:outerShdw blurRad="38100" dist="38100" dir="2700000" algn="tl">
                  <a:srgbClr val="000000">
                    <a:alpha val="43137"/>
                  </a:srgbClr>
                </a:outerShdw>
              </a:effectLst>
              <a:latin typeface="Adobe Garamond Pro Bold" pitchFamily="18" charset="0"/>
            </a:rPr>
            <a:t>Reports</a:t>
          </a:r>
          <a:endParaRPr lang="en-US" sz="2900" kern="1200" dirty="0">
            <a:effectLst>
              <a:outerShdw blurRad="38100" dist="38100" dir="2700000" algn="tl">
                <a:srgbClr val="000000">
                  <a:alpha val="43137"/>
                </a:srgbClr>
              </a:outerShdw>
            </a:effectLst>
            <a:latin typeface="Adobe Garamond Pro Bold" pitchFamily="18" charset="0"/>
          </a:endParaRPr>
        </a:p>
      </dsp:txBody>
      <dsp:txXfrm>
        <a:off x="45225" y="2733348"/>
        <a:ext cx="2085893" cy="12211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B6E95-44D5-408A-81B1-D89B3E0E5CA0}">
      <dsp:nvSpPr>
        <dsp:cNvPr id="0" name=""/>
        <dsp:cNvSpPr/>
      </dsp:nvSpPr>
      <dsp:spPr>
        <a:xfrm>
          <a:off x="0" y="0"/>
          <a:ext cx="4876800" cy="8940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smtClean="0">
              <a:latin typeface="Adobe Garamond Pro Bold" pitchFamily="18" charset="0"/>
            </a:rPr>
            <a:t>Your university degree major</a:t>
          </a:r>
          <a:endParaRPr lang="en-US" sz="2400" kern="1200" dirty="0"/>
        </a:p>
      </dsp:txBody>
      <dsp:txXfrm>
        <a:off x="0" y="0"/>
        <a:ext cx="3888841" cy="894080"/>
      </dsp:txXfrm>
    </dsp:sp>
    <dsp:sp modelId="{6B158B1E-5012-45C4-B350-90964D2A6A05}">
      <dsp:nvSpPr>
        <dsp:cNvPr id="0" name=""/>
        <dsp:cNvSpPr/>
      </dsp:nvSpPr>
      <dsp:spPr>
        <a:xfrm>
          <a:off x="408432" y="1056640"/>
          <a:ext cx="4876800" cy="894080"/>
        </a:xfrm>
        <a:prstGeom prst="roundRect">
          <a:avLst>
            <a:gd name="adj" fmla="val 10000"/>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smtClean="0">
              <a:latin typeface="Adobe Garamond Pro Bold" pitchFamily="18" charset="0"/>
            </a:rPr>
            <a:t>Professional background</a:t>
          </a:r>
          <a:endParaRPr lang="en-US" sz="2400" kern="1200" dirty="0"/>
        </a:p>
      </dsp:txBody>
      <dsp:txXfrm>
        <a:off x="408432" y="1056640"/>
        <a:ext cx="3887215" cy="894080"/>
      </dsp:txXfrm>
    </dsp:sp>
    <dsp:sp modelId="{3E6D8302-2DBB-48BB-B30D-C2FEAE0A0DE5}">
      <dsp:nvSpPr>
        <dsp:cNvPr id="0" name=""/>
        <dsp:cNvSpPr/>
      </dsp:nvSpPr>
      <dsp:spPr>
        <a:xfrm>
          <a:off x="810768" y="2113280"/>
          <a:ext cx="4876800" cy="894080"/>
        </a:xfrm>
        <a:prstGeom prst="roundRect">
          <a:avLst>
            <a:gd name="adj" fmla="val 10000"/>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smtClean="0">
              <a:latin typeface="Adobe Garamond Pro Bold" pitchFamily="18" charset="0"/>
            </a:rPr>
            <a:t>Process background</a:t>
          </a:r>
          <a:endParaRPr lang="en-US" sz="2400" kern="1200" dirty="0" smtClean="0">
            <a:latin typeface="Adobe Garamond Pro Bold" pitchFamily="18" charset="0"/>
          </a:endParaRPr>
        </a:p>
      </dsp:txBody>
      <dsp:txXfrm>
        <a:off x="810768" y="2113280"/>
        <a:ext cx="3893311" cy="894080"/>
      </dsp:txXfrm>
    </dsp:sp>
    <dsp:sp modelId="{20AAB405-D8C2-42F9-AE3D-747A2B6899CA}">
      <dsp:nvSpPr>
        <dsp:cNvPr id="0" name=""/>
        <dsp:cNvSpPr/>
      </dsp:nvSpPr>
      <dsp:spPr>
        <a:xfrm>
          <a:off x="1219200" y="3169919"/>
          <a:ext cx="4876800" cy="894080"/>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smtClean="0">
              <a:latin typeface="Adobe Garamond Pro Bold" pitchFamily="18" charset="0"/>
            </a:rPr>
            <a:t>HAZOP experience</a:t>
          </a:r>
          <a:endParaRPr lang="en-US" sz="2400" kern="1200" dirty="0">
            <a:latin typeface="Adobe Garamond Pro Bold" pitchFamily="18" charset="0"/>
          </a:endParaRPr>
        </a:p>
      </dsp:txBody>
      <dsp:txXfrm>
        <a:off x="1219200" y="3169919"/>
        <a:ext cx="3887215" cy="894080"/>
      </dsp:txXfrm>
    </dsp:sp>
    <dsp:sp modelId="{36B8C0B1-54C2-4167-A3E5-E7570825F691}">
      <dsp:nvSpPr>
        <dsp:cNvPr id="0" name=""/>
        <dsp:cNvSpPr/>
      </dsp:nvSpPr>
      <dsp:spPr>
        <a:xfrm>
          <a:off x="4295647"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solidFill>
              <a:schemeClr val="tx2">
                <a:lumMod val="50000"/>
              </a:schemeClr>
            </a:solidFill>
          </a:endParaRPr>
        </a:p>
      </dsp:txBody>
      <dsp:txXfrm>
        <a:off x="4295647" y="684783"/>
        <a:ext cx="581152" cy="581152"/>
      </dsp:txXfrm>
    </dsp:sp>
    <dsp:sp modelId="{04D52331-AA11-4310-AE0A-C55DBF60CEBA}">
      <dsp:nvSpPr>
        <dsp:cNvPr id="0" name=""/>
        <dsp:cNvSpPr/>
      </dsp:nvSpPr>
      <dsp:spPr>
        <a:xfrm>
          <a:off x="4704080" y="1741423"/>
          <a:ext cx="581152" cy="581152"/>
        </a:xfrm>
        <a:prstGeom prst="downArrow">
          <a:avLst>
            <a:gd name="adj1" fmla="val 55000"/>
            <a:gd name="adj2" fmla="val 45000"/>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solidFill>
              <a:schemeClr val="tx2">
                <a:lumMod val="50000"/>
              </a:schemeClr>
            </a:solidFill>
          </a:endParaRPr>
        </a:p>
      </dsp:txBody>
      <dsp:txXfrm>
        <a:off x="4704080" y="1741423"/>
        <a:ext cx="581152" cy="581152"/>
      </dsp:txXfrm>
    </dsp:sp>
    <dsp:sp modelId="{5FD4E10A-5DC6-43E8-A4FD-75F433A3E48A}">
      <dsp:nvSpPr>
        <dsp:cNvPr id="0" name=""/>
        <dsp:cNvSpPr/>
      </dsp:nvSpPr>
      <dsp:spPr>
        <a:xfrm>
          <a:off x="5106415" y="2798064"/>
          <a:ext cx="581152" cy="581152"/>
        </a:xfrm>
        <a:prstGeom prst="downArrow">
          <a:avLst>
            <a:gd name="adj1" fmla="val 55000"/>
            <a:gd name="adj2" fmla="val 45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solidFill>
              <a:schemeClr val="tx2">
                <a:lumMod val="50000"/>
              </a:schemeClr>
            </a:solidFill>
          </a:endParaRPr>
        </a:p>
      </dsp:txBody>
      <dsp:txXfrm>
        <a:off x="5106415" y="2798064"/>
        <a:ext cx="581152" cy="581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12718-44EC-4808-9B5E-64DD962FF65C}">
      <dsp:nvSpPr>
        <dsp:cNvPr id="0" name=""/>
        <dsp:cNvSpPr/>
      </dsp:nvSpPr>
      <dsp:spPr>
        <a:xfrm>
          <a:off x="1681" y="1429846"/>
          <a:ext cx="1603325" cy="80166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Adobe Garamond Pro Bold" pitchFamily="18" charset="0"/>
            </a:rPr>
            <a:t>Team</a:t>
          </a:r>
          <a:endParaRPr lang="en-US" sz="2600" kern="1200" dirty="0">
            <a:latin typeface="Adobe Garamond Pro Bold" pitchFamily="18" charset="0"/>
          </a:endParaRPr>
        </a:p>
      </dsp:txBody>
      <dsp:txXfrm>
        <a:off x="25161" y="1453326"/>
        <a:ext cx="1556365" cy="754702"/>
      </dsp:txXfrm>
    </dsp:sp>
    <dsp:sp modelId="{D6F5353F-92B3-4232-B05D-2DAD9C82ED10}">
      <dsp:nvSpPr>
        <dsp:cNvPr id="0" name=""/>
        <dsp:cNvSpPr/>
      </dsp:nvSpPr>
      <dsp:spPr>
        <a:xfrm rot="18770822">
          <a:off x="1454136" y="1462417"/>
          <a:ext cx="943072" cy="45087"/>
        </a:xfrm>
        <a:custGeom>
          <a:avLst/>
          <a:gdLst/>
          <a:ahLst/>
          <a:cxnLst/>
          <a:rect l="0" t="0" r="0" b="0"/>
          <a:pathLst>
            <a:path>
              <a:moveTo>
                <a:pt x="0" y="22543"/>
              </a:moveTo>
              <a:lnTo>
                <a:pt x="943072" y="2254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dobe Garamond Pro Bold" pitchFamily="18" charset="0"/>
          </a:endParaRPr>
        </a:p>
      </dsp:txBody>
      <dsp:txXfrm>
        <a:off x="1902095" y="1461384"/>
        <a:ext cx="47153" cy="47153"/>
      </dsp:txXfrm>
    </dsp:sp>
    <dsp:sp modelId="{EEAF3811-9DE7-4305-B171-569D314A1C3D}">
      <dsp:nvSpPr>
        <dsp:cNvPr id="0" name=""/>
        <dsp:cNvSpPr/>
      </dsp:nvSpPr>
      <dsp:spPr>
        <a:xfrm>
          <a:off x="2246337" y="738412"/>
          <a:ext cx="1603325" cy="801662"/>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Adobe Garamond Pro Bold" pitchFamily="18" charset="0"/>
            </a:rPr>
            <a:t>Disciplines</a:t>
          </a:r>
          <a:endParaRPr lang="en-US" sz="2600" kern="1200" dirty="0">
            <a:latin typeface="Adobe Garamond Pro Bold" pitchFamily="18" charset="0"/>
          </a:endParaRPr>
        </a:p>
      </dsp:txBody>
      <dsp:txXfrm>
        <a:off x="2269817" y="761892"/>
        <a:ext cx="1556365" cy="754702"/>
      </dsp:txXfrm>
    </dsp:sp>
    <dsp:sp modelId="{D7D49851-70D0-4A46-9120-0C42D902EB1F}">
      <dsp:nvSpPr>
        <dsp:cNvPr id="0" name=""/>
        <dsp:cNvSpPr/>
      </dsp:nvSpPr>
      <dsp:spPr>
        <a:xfrm rot="19457599">
          <a:off x="3775427" y="886221"/>
          <a:ext cx="789800" cy="45087"/>
        </a:xfrm>
        <a:custGeom>
          <a:avLst/>
          <a:gdLst/>
          <a:ahLst/>
          <a:cxnLst/>
          <a:rect l="0" t="0" r="0" b="0"/>
          <a:pathLst>
            <a:path>
              <a:moveTo>
                <a:pt x="0" y="22543"/>
              </a:moveTo>
              <a:lnTo>
                <a:pt x="789800" y="2254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dobe Garamond Pro Bold" pitchFamily="18" charset="0"/>
          </a:endParaRPr>
        </a:p>
      </dsp:txBody>
      <dsp:txXfrm>
        <a:off x="4150582" y="889020"/>
        <a:ext cx="39490" cy="39490"/>
      </dsp:txXfrm>
    </dsp:sp>
    <dsp:sp modelId="{B250105A-676D-4EC0-8A43-065D04BED7E7}">
      <dsp:nvSpPr>
        <dsp:cNvPr id="0" name=""/>
        <dsp:cNvSpPr/>
      </dsp:nvSpPr>
      <dsp:spPr>
        <a:xfrm>
          <a:off x="4490992" y="277456"/>
          <a:ext cx="1603325" cy="80166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Adobe Garamond Pro Bold" pitchFamily="18" charset="0"/>
            </a:rPr>
            <a:t>Core</a:t>
          </a:r>
          <a:endParaRPr lang="en-US" sz="2600" kern="1200" dirty="0">
            <a:latin typeface="Adobe Garamond Pro Bold" pitchFamily="18" charset="0"/>
          </a:endParaRPr>
        </a:p>
      </dsp:txBody>
      <dsp:txXfrm>
        <a:off x="4514472" y="300936"/>
        <a:ext cx="1556365" cy="754702"/>
      </dsp:txXfrm>
    </dsp:sp>
    <dsp:sp modelId="{08A2F818-722B-40EA-882D-04034B63FD7D}">
      <dsp:nvSpPr>
        <dsp:cNvPr id="0" name=""/>
        <dsp:cNvSpPr/>
      </dsp:nvSpPr>
      <dsp:spPr>
        <a:xfrm rot="2142401">
          <a:off x="3775427" y="1347178"/>
          <a:ext cx="789800" cy="45087"/>
        </a:xfrm>
        <a:custGeom>
          <a:avLst/>
          <a:gdLst/>
          <a:ahLst/>
          <a:cxnLst/>
          <a:rect l="0" t="0" r="0" b="0"/>
          <a:pathLst>
            <a:path>
              <a:moveTo>
                <a:pt x="0" y="22543"/>
              </a:moveTo>
              <a:lnTo>
                <a:pt x="789800" y="2254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dobe Garamond Pro Bold" pitchFamily="18" charset="0"/>
          </a:endParaRPr>
        </a:p>
      </dsp:txBody>
      <dsp:txXfrm>
        <a:off x="4150582" y="1349976"/>
        <a:ext cx="39490" cy="39490"/>
      </dsp:txXfrm>
    </dsp:sp>
    <dsp:sp modelId="{DAE7F57C-AC42-47E7-BDAF-ACCE23F299D5}">
      <dsp:nvSpPr>
        <dsp:cNvPr id="0" name=""/>
        <dsp:cNvSpPr/>
      </dsp:nvSpPr>
      <dsp:spPr>
        <a:xfrm>
          <a:off x="4490992" y="1199368"/>
          <a:ext cx="1603325" cy="80166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Adobe Garamond Pro Bold" pitchFamily="18" charset="0"/>
            </a:rPr>
            <a:t>Auxiliary</a:t>
          </a:r>
          <a:endParaRPr lang="en-US" sz="2600" kern="1200" dirty="0">
            <a:latin typeface="Adobe Garamond Pro Bold" pitchFamily="18" charset="0"/>
          </a:endParaRPr>
        </a:p>
      </dsp:txBody>
      <dsp:txXfrm>
        <a:off x="4514472" y="1222848"/>
        <a:ext cx="1556365" cy="754702"/>
      </dsp:txXfrm>
    </dsp:sp>
    <dsp:sp modelId="{76839B69-D571-42EE-83C2-6DD639F21E8A}">
      <dsp:nvSpPr>
        <dsp:cNvPr id="0" name=""/>
        <dsp:cNvSpPr/>
      </dsp:nvSpPr>
      <dsp:spPr>
        <a:xfrm rot="2829178">
          <a:off x="1454136" y="2153851"/>
          <a:ext cx="943072" cy="45087"/>
        </a:xfrm>
        <a:custGeom>
          <a:avLst/>
          <a:gdLst/>
          <a:ahLst/>
          <a:cxnLst/>
          <a:rect l="0" t="0" r="0" b="0"/>
          <a:pathLst>
            <a:path>
              <a:moveTo>
                <a:pt x="0" y="22543"/>
              </a:moveTo>
              <a:lnTo>
                <a:pt x="943072" y="2254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dobe Garamond Pro Bold" pitchFamily="18" charset="0"/>
          </a:endParaRPr>
        </a:p>
      </dsp:txBody>
      <dsp:txXfrm>
        <a:off x="1902095" y="2152818"/>
        <a:ext cx="47153" cy="47153"/>
      </dsp:txXfrm>
    </dsp:sp>
    <dsp:sp modelId="{2C063173-F416-45D1-B155-08E6218CE87D}">
      <dsp:nvSpPr>
        <dsp:cNvPr id="0" name=""/>
        <dsp:cNvSpPr/>
      </dsp:nvSpPr>
      <dsp:spPr>
        <a:xfrm>
          <a:off x="2246337" y="2121280"/>
          <a:ext cx="1603325" cy="801662"/>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Adobe Garamond Pro Bold" pitchFamily="18" charset="0"/>
            </a:rPr>
            <a:t>Parties</a:t>
          </a:r>
          <a:endParaRPr lang="en-US" sz="2600" kern="1200" dirty="0">
            <a:latin typeface="Adobe Garamond Pro Bold" pitchFamily="18" charset="0"/>
          </a:endParaRPr>
        </a:p>
      </dsp:txBody>
      <dsp:txXfrm>
        <a:off x="2269817" y="2144760"/>
        <a:ext cx="1556365" cy="754702"/>
      </dsp:txXfrm>
    </dsp:sp>
    <dsp:sp modelId="{3B5EF64F-BA54-4E58-B616-CCB6E5C3A724}">
      <dsp:nvSpPr>
        <dsp:cNvPr id="0" name=""/>
        <dsp:cNvSpPr/>
      </dsp:nvSpPr>
      <dsp:spPr>
        <a:xfrm>
          <a:off x="3849662" y="2499568"/>
          <a:ext cx="641330" cy="45087"/>
        </a:xfrm>
        <a:custGeom>
          <a:avLst/>
          <a:gdLst/>
          <a:ahLst/>
          <a:cxnLst/>
          <a:rect l="0" t="0" r="0" b="0"/>
          <a:pathLst>
            <a:path>
              <a:moveTo>
                <a:pt x="0" y="22543"/>
              </a:moveTo>
              <a:lnTo>
                <a:pt x="641330" y="2254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dobe Garamond Pro Bold" pitchFamily="18" charset="0"/>
          </a:endParaRPr>
        </a:p>
      </dsp:txBody>
      <dsp:txXfrm>
        <a:off x="4154294" y="2506078"/>
        <a:ext cx="32066" cy="32066"/>
      </dsp:txXfrm>
    </dsp:sp>
    <dsp:sp modelId="{A34D1FD2-DD0D-46E5-AA9A-49C1D4ACBE40}">
      <dsp:nvSpPr>
        <dsp:cNvPr id="0" name=""/>
        <dsp:cNvSpPr/>
      </dsp:nvSpPr>
      <dsp:spPr>
        <a:xfrm>
          <a:off x="4490992" y="2121280"/>
          <a:ext cx="1603325" cy="80166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Adobe Garamond Pro Bold" pitchFamily="18" charset="0"/>
            </a:rPr>
            <a:t>Project phase?</a:t>
          </a:r>
          <a:endParaRPr lang="en-US" sz="2600" kern="1200" dirty="0">
            <a:latin typeface="Adobe Garamond Pro Bold" pitchFamily="18" charset="0"/>
          </a:endParaRPr>
        </a:p>
      </dsp:txBody>
      <dsp:txXfrm>
        <a:off x="4514472" y="2144760"/>
        <a:ext cx="1556365" cy="754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DA21C-DC7B-4A7B-860C-FCE2EBA3808C}">
      <dsp:nvSpPr>
        <dsp:cNvPr id="0" name=""/>
        <dsp:cNvSpPr/>
      </dsp:nvSpPr>
      <dsp:spPr>
        <a:xfrm>
          <a:off x="3689330" y="2677522"/>
          <a:ext cx="1765339" cy="176533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smtClean="0">
              <a:latin typeface="Adobe Garamond Pro Bold" pitchFamily="18" charset="0"/>
            </a:rPr>
            <a:t>DATA</a:t>
          </a:r>
          <a:endParaRPr lang="en-US" sz="3600" kern="1200" dirty="0">
            <a:latin typeface="Adobe Garamond Pro Bold" pitchFamily="18" charset="0"/>
          </a:endParaRPr>
        </a:p>
      </dsp:txBody>
      <dsp:txXfrm>
        <a:off x="3947858" y="2936050"/>
        <a:ext cx="1248283" cy="1248283"/>
      </dsp:txXfrm>
    </dsp:sp>
    <dsp:sp modelId="{1EAF9505-C42F-4658-B79D-EA99644781DE}">
      <dsp:nvSpPr>
        <dsp:cNvPr id="0" name=""/>
        <dsp:cNvSpPr/>
      </dsp:nvSpPr>
      <dsp:spPr>
        <a:xfrm rot="16200000">
          <a:off x="4129905" y="2218053"/>
          <a:ext cx="884188" cy="34750"/>
        </a:xfrm>
        <a:custGeom>
          <a:avLst/>
          <a:gdLst/>
          <a:ahLst/>
          <a:cxnLst/>
          <a:rect l="0" t="0" r="0" b="0"/>
          <a:pathLst>
            <a:path>
              <a:moveTo>
                <a:pt x="0" y="17375"/>
              </a:moveTo>
              <a:lnTo>
                <a:pt x="884188" y="17375"/>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a:off x="4549895" y="2213324"/>
        <a:ext cx="44209" cy="44209"/>
      </dsp:txXfrm>
    </dsp:sp>
    <dsp:sp modelId="{DB78169B-13ED-45B1-8460-2021C0E32144}">
      <dsp:nvSpPr>
        <dsp:cNvPr id="0" name=""/>
        <dsp:cNvSpPr/>
      </dsp:nvSpPr>
      <dsp:spPr>
        <a:xfrm>
          <a:off x="3689330" y="27994"/>
          <a:ext cx="1765339" cy="176533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latin typeface="Adobe Garamond Pro Bold" pitchFamily="18" charset="0"/>
            </a:rPr>
            <a:t>PFD</a:t>
          </a:r>
        </a:p>
        <a:p>
          <a:pPr lvl="0" algn="ctr" defTabSz="889000">
            <a:lnSpc>
              <a:spcPct val="90000"/>
            </a:lnSpc>
            <a:spcBef>
              <a:spcPct val="0"/>
            </a:spcBef>
            <a:spcAft>
              <a:spcPct val="35000"/>
            </a:spcAft>
          </a:pPr>
          <a:r>
            <a:rPr lang="en-US" sz="2000" kern="1200" smtClean="0">
              <a:latin typeface="Adobe Garamond Pro Bold" pitchFamily="18" charset="0"/>
            </a:rPr>
            <a:t>H&amp;M</a:t>
          </a:r>
          <a:endParaRPr lang="en-US" sz="2000" kern="1200" dirty="0">
            <a:latin typeface="Adobe Garamond Pro Bold" pitchFamily="18" charset="0"/>
          </a:endParaRPr>
        </a:p>
      </dsp:txBody>
      <dsp:txXfrm>
        <a:off x="3947858" y="286522"/>
        <a:ext cx="1248283" cy="1248283"/>
      </dsp:txXfrm>
    </dsp:sp>
    <dsp:sp modelId="{BF6633B7-DBFA-402F-BB0A-E07D736828B1}">
      <dsp:nvSpPr>
        <dsp:cNvPr id="0" name=""/>
        <dsp:cNvSpPr/>
      </dsp:nvSpPr>
      <dsp:spPr>
        <a:xfrm rot="19285714">
          <a:off x="5165648" y="2716840"/>
          <a:ext cx="884188" cy="34750"/>
        </a:xfrm>
        <a:custGeom>
          <a:avLst/>
          <a:gdLst/>
          <a:ahLst/>
          <a:cxnLst/>
          <a:rect l="0" t="0" r="0" b="0"/>
          <a:pathLst>
            <a:path>
              <a:moveTo>
                <a:pt x="0" y="17375"/>
              </a:moveTo>
              <a:lnTo>
                <a:pt x="884188" y="17375"/>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a:off x="5585637" y="2712111"/>
        <a:ext cx="44209" cy="44209"/>
      </dsp:txXfrm>
    </dsp:sp>
    <dsp:sp modelId="{977EEE15-480C-4585-8537-D5424405FA20}">
      <dsp:nvSpPr>
        <dsp:cNvPr id="0" name=""/>
        <dsp:cNvSpPr/>
      </dsp:nvSpPr>
      <dsp:spPr>
        <a:xfrm>
          <a:off x="5760814" y="1025569"/>
          <a:ext cx="1765339" cy="1765339"/>
        </a:xfrm>
        <a:prstGeom prst="ellipse">
          <a:avLst/>
        </a:prstGeom>
        <a:gradFill rotWithShape="0">
          <a:gsLst>
            <a:gs pos="0">
              <a:schemeClr val="accent2">
                <a:hueOff val="780253"/>
                <a:satOff val="-973"/>
                <a:lumOff val="229"/>
                <a:alphaOff val="0"/>
                <a:shade val="51000"/>
                <a:satMod val="130000"/>
              </a:schemeClr>
            </a:gs>
            <a:gs pos="80000">
              <a:schemeClr val="accent2">
                <a:hueOff val="780253"/>
                <a:satOff val="-973"/>
                <a:lumOff val="229"/>
                <a:alphaOff val="0"/>
                <a:shade val="93000"/>
                <a:satMod val="130000"/>
              </a:schemeClr>
            </a:gs>
            <a:gs pos="100000">
              <a:schemeClr val="accent2">
                <a:hueOff val="780253"/>
                <a:satOff val="-973"/>
                <a:lumOff val="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latin typeface="Adobe Garamond Pro Bold" pitchFamily="18" charset="0"/>
            </a:rPr>
            <a:t>Operating Procedures</a:t>
          </a:r>
          <a:endParaRPr lang="en-US" sz="2000" kern="1200" dirty="0">
            <a:latin typeface="Adobe Garamond Pro Bold" pitchFamily="18" charset="0"/>
          </a:endParaRPr>
        </a:p>
      </dsp:txBody>
      <dsp:txXfrm>
        <a:off x="6019342" y="1284097"/>
        <a:ext cx="1248283" cy="1248283"/>
      </dsp:txXfrm>
    </dsp:sp>
    <dsp:sp modelId="{E9D12597-F29A-4808-A241-1A7B9FAD37E5}">
      <dsp:nvSpPr>
        <dsp:cNvPr id="0" name=""/>
        <dsp:cNvSpPr/>
      </dsp:nvSpPr>
      <dsp:spPr>
        <a:xfrm rot="771429">
          <a:off x="5421455" y="3837605"/>
          <a:ext cx="884188" cy="34750"/>
        </a:xfrm>
        <a:custGeom>
          <a:avLst/>
          <a:gdLst/>
          <a:ahLst/>
          <a:cxnLst/>
          <a:rect l="0" t="0" r="0" b="0"/>
          <a:pathLst>
            <a:path>
              <a:moveTo>
                <a:pt x="0" y="17375"/>
              </a:moveTo>
              <a:lnTo>
                <a:pt x="884188" y="17375"/>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a:off x="5841444" y="3832875"/>
        <a:ext cx="44209" cy="44209"/>
      </dsp:txXfrm>
    </dsp:sp>
    <dsp:sp modelId="{714BCB0E-5484-4597-ABCD-7DF860993517}">
      <dsp:nvSpPr>
        <dsp:cNvPr id="0" name=""/>
        <dsp:cNvSpPr/>
      </dsp:nvSpPr>
      <dsp:spPr>
        <a:xfrm>
          <a:off x="6272428" y="3267098"/>
          <a:ext cx="1765339" cy="1765339"/>
        </a:xfrm>
        <a:prstGeom prst="ellips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latin typeface="Adobe Garamond Pro Bold" pitchFamily="18" charset="0"/>
            </a:rPr>
            <a:t>Materials</a:t>
          </a:r>
          <a:endParaRPr lang="en-US" sz="2000" kern="1200" dirty="0">
            <a:latin typeface="Adobe Garamond Pro Bold" pitchFamily="18" charset="0"/>
          </a:endParaRPr>
        </a:p>
      </dsp:txBody>
      <dsp:txXfrm>
        <a:off x="6530956" y="3525626"/>
        <a:ext cx="1248283" cy="1248283"/>
      </dsp:txXfrm>
    </dsp:sp>
    <dsp:sp modelId="{F3CAA588-19FA-473C-86FE-F197225BDB4E}">
      <dsp:nvSpPr>
        <dsp:cNvPr id="0" name=""/>
        <dsp:cNvSpPr/>
      </dsp:nvSpPr>
      <dsp:spPr>
        <a:xfrm rot="3857143">
          <a:off x="4704699" y="4736388"/>
          <a:ext cx="884188" cy="34750"/>
        </a:xfrm>
        <a:custGeom>
          <a:avLst/>
          <a:gdLst/>
          <a:ahLst/>
          <a:cxnLst/>
          <a:rect l="0" t="0" r="0" b="0"/>
          <a:pathLst>
            <a:path>
              <a:moveTo>
                <a:pt x="0" y="17375"/>
              </a:moveTo>
              <a:lnTo>
                <a:pt x="884188" y="17375"/>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a:off x="5124688" y="4731659"/>
        <a:ext cx="44209" cy="44209"/>
      </dsp:txXfrm>
    </dsp:sp>
    <dsp:sp modelId="{36DEA039-91DA-45CD-848E-23BB230C821C}">
      <dsp:nvSpPr>
        <dsp:cNvPr id="0" name=""/>
        <dsp:cNvSpPr/>
      </dsp:nvSpPr>
      <dsp:spPr>
        <a:xfrm>
          <a:off x="4838917" y="5064665"/>
          <a:ext cx="1765339" cy="1765339"/>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latin typeface="Adobe Garamond Pro Bold" pitchFamily="18" charset="0"/>
            </a:rPr>
            <a:t>P&amp;ID</a:t>
          </a:r>
          <a:endParaRPr lang="en-US" sz="2000" kern="1200" dirty="0">
            <a:latin typeface="Adobe Garamond Pro Bold" pitchFamily="18" charset="0"/>
          </a:endParaRPr>
        </a:p>
      </dsp:txBody>
      <dsp:txXfrm>
        <a:off x="5097445" y="5323193"/>
        <a:ext cx="1248283" cy="1248283"/>
      </dsp:txXfrm>
    </dsp:sp>
    <dsp:sp modelId="{928CEA22-F124-420E-AA10-B18664B2F4F4}">
      <dsp:nvSpPr>
        <dsp:cNvPr id="0" name=""/>
        <dsp:cNvSpPr/>
      </dsp:nvSpPr>
      <dsp:spPr>
        <a:xfrm rot="6942857">
          <a:off x="3555112" y="4736388"/>
          <a:ext cx="884188" cy="34750"/>
        </a:xfrm>
        <a:custGeom>
          <a:avLst/>
          <a:gdLst/>
          <a:ahLst/>
          <a:cxnLst/>
          <a:rect l="0" t="0" r="0" b="0"/>
          <a:pathLst>
            <a:path>
              <a:moveTo>
                <a:pt x="0" y="17375"/>
              </a:moveTo>
              <a:lnTo>
                <a:pt x="884188" y="17375"/>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rot="10800000">
        <a:off x="3975101" y="4731659"/>
        <a:ext cx="44209" cy="44209"/>
      </dsp:txXfrm>
    </dsp:sp>
    <dsp:sp modelId="{7BBFAEBF-65ED-4935-AD76-01E69AC324D8}">
      <dsp:nvSpPr>
        <dsp:cNvPr id="0" name=""/>
        <dsp:cNvSpPr/>
      </dsp:nvSpPr>
      <dsp:spPr>
        <a:xfrm>
          <a:off x="2539742" y="5064665"/>
          <a:ext cx="1765339" cy="1765339"/>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latin typeface="Adobe Garamond Pro Bold" pitchFamily="18" charset="0"/>
            </a:rPr>
            <a:t>Process Description</a:t>
          </a:r>
          <a:endParaRPr lang="en-US" sz="2000" kern="1200" dirty="0">
            <a:latin typeface="Adobe Garamond Pro Bold" pitchFamily="18" charset="0"/>
          </a:endParaRPr>
        </a:p>
      </dsp:txBody>
      <dsp:txXfrm>
        <a:off x="2798270" y="5323193"/>
        <a:ext cx="1248283" cy="1248283"/>
      </dsp:txXfrm>
    </dsp:sp>
    <dsp:sp modelId="{4E81AD17-44C7-4733-8F5B-0F9B067E1F97}">
      <dsp:nvSpPr>
        <dsp:cNvPr id="0" name=""/>
        <dsp:cNvSpPr/>
      </dsp:nvSpPr>
      <dsp:spPr>
        <a:xfrm rot="10028571">
          <a:off x="2838356" y="3837605"/>
          <a:ext cx="884188" cy="34750"/>
        </a:xfrm>
        <a:custGeom>
          <a:avLst/>
          <a:gdLst/>
          <a:ahLst/>
          <a:cxnLst/>
          <a:rect l="0" t="0" r="0" b="0"/>
          <a:pathLst>
            <a:path>
              <a:moveTo>
                <a:pt x="0" y="17375"/>
              </a:moveTo>
              <a:lnTo>
                <a:pt x="884188" y="17375"/>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rot="10800000">
        <a:off x="3258345" y="3832875"/>
        <a:ext cx="44209" cy="44209"/>
      </dsp:txXfrm>
    </dsp:sp>
    <dsp:sp modelId="{1C3DE682-7BA1-460F-8A51-B866DEF2A870}">
      <dsp:nvSpPr>
        <dsp:cNvPr id="0" name=""/>
        <dsp:cNvSpPr/>
      </dsp:nvSpPr>
      <dsp:spPr>
        <a:xfrm>
          <a:off x="1106231" y="3267098"/>
          <a:ext cx="1765339" cy="1765339"/>
        </a:xfrm>
        <a:prstGeom prst="ellipse">
          <a:avLst/>
        </a:prstGeom>
        <a:gradFill rotWithShape="0">
          <a:gsLst>
            <a:gs pos="0">
              <a:schemeClr val="accent2">
                <a:hueOff val="3901266"/>
                <a:satOff val="-4866"/>
                <a:lumOff val="1144"/>
                <a:alphaOff val="0"/>
                <a:shade val="51000"/>
                <a:satMod val="130000"/>
              </a:schemeClr>
            </a:gs>
            <a:gs pos="80000">
              <a:schemeClr val="accent2">
                <a:hueOff val="3901266"/>
                <a:satOff val="-4866"/>
                <a:lumOff val="1144"/>
                <a:alphaOff val="0"/>
                <a:shade val="93000"/>
                <a:satMod val="130000"/>
              </a:schemeClr>
            </a:gs>
            <a:gs pos="100000">
              <a:schemeClr val="accent2">
                <a:hueOff val="3901266"/>
                <a:satOff val="-4866"/>
                <a:lumOff val="11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latin typeface="Adobe Garamond Pro Bold" pitchFamily="18" charset="0"/>
            </a:rPr>
            <a:t>Cause &amp; Effect</a:t>
          </a:r>
          <a:endParaRPr lang="en-US" sz="2000" kern="1200" dirty="0">
            <a:latin typeface="Adobe Garamond Pro Bold" pitchFamily="18" charset="0"/>
          </a:endParaRPr>
        </a:p>
      </dsp:txBody>
      <dsp:txXfrm>
        <a:off x="1364759" y="3525626"/>
        <a:ext cx="1248283" cy="1248283"/>
      </dsp:txXfrm>
    </dsp:sp>
    <dsp:sp modelId="{CBB5B4CC-25E9-4551-9047-1DC2B1DED5EA}">
      <dsp:nvSpPr>
        <dsp:cNvPr id="0" name=""/>
        <dsp:cNvSpPr/>
      </dsp:nvSpPr>
      <dsp:spPr>
        <a:xfrm rot="13114286">
          <a:off x="3094163" y="2716840"/>
          <a:ext cx="884188" cy="34750"/>
        </a:xfrm>
        <a:custGeom>
          <a:avLst/>
          <a:gdLst/>
          <a:ahLst/>
          <a:cxnLst/>
          <a:rect l="0" t="0" r="0" b="0"/>
          <a:pathLst>
            <a:path>
              <a:moveTo>
                <a:pt x="0" y="17375"/>
              </a:moveTo>
              <a:lnTo>
                <a:pt x="884188" y="17375"/>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rot="10800000">
        <a:off x="3514153" y="2712111"/>
        <a:ext cx="44209" cy="44209"/>
      </dsp:txXfrm>
    </dsp:sp>
    <dsp:sp modelId="{E619BD01-F577-4FE4-B7E4-5BCAC2B89AA0}">
      <dsp:nvSpPr>
        <dsp:cNvPr id="0" name=""/>
        <dsp:cNvSpPr/>
      </dsp:nvSpPr>
      <dsp:spPr>
        <a:xfrm>
          <a:off x="1617845" y="1025569"/>
          <a:ext cx="1765339" cy="1765339"/>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latin typeface="Adobe Garamond Pro Bold" pitchFamily="18" charset="0"/>
            </a:rPr>
            <a:t>Control Description</a:t>
          </a:r>
          <a:endParaRPr lang="en-US" sz="2000" kern="1200" dirty="0">
            <a:latin typeface="Adobe Garamond Pro Bold" pitchFamily="18" charset="0"/>
          </a:endParaRPr>
        </a:p>
      </dsp:txBody>
      <dsp:txXfrm>
        <a:off x="1876373" y="1284097"/>
        <a:ext cx="1248283" cy="12482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2DD2F-7882-418B-AAB1-5F8465196F37}">
      <dsp:nvSpPr>
        <dsp:cNvPr id="0" name=""/>
        <dsp:cNvSpPr/>
      </dsp:nvSpPr>
      <dsp:spPr>
        <a:xfrm>
          <a:off x="3048000" y="1844867"/>
          <a:ext cx="2156482" cy="374265"/>
        </a:xfrm>
        <a:custGeom>
          <a:avLst/>
          <a:gdLst/>
          <a:ahLst/>
          <a:cxnLst/>
          <a:rect l="0" t="0" r="0" b="0"/>
          <a:pathLst>
            <a:path>
              <a:moveTo>
                <a:pt x="0" y="0"/>
              </a:moveTo>
              <a:lnTo>
                <a:pt x="0" y="187132"/>
              </a:lnTo>
              <a:lnTo>
                <a:pt x="2156482" y="187132"/>
              </a:lnTo>
              <a:lnTo>
                <a:pt x="2156482" y="37426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BE1874-E4C9-4467-AFB3-6A82B1716100}">
      <dsp:nvSpPr>
        <dsp:cNvPr id="0" name=""/>
        <dsp:cNvSpPr/>
      </dsp:nvSpPr>
      <dsp:spPr>
        <a:xfrm>
          <a:off x="3002280" y="1844867"/>
          <a:ext cx="91440" cy="374265"/>
        </a:xfrm>
        <a:custGeom>
          <a:avLst/>
          <a:gdLst/>
          <a:ahLst/>
          <a:cxnLst/>
          <a:rect l="0" t="0" r="0" b="0"/>
          <a:pathLst>
            <a:path>
              <a:moveTo>
                <a:pt x="45720" y="0"/>
              </a:moveTo>
              <a:lnTo>
                <a:pt x="45720" y="37426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67222F-5435-437E-8965-4E2CE6BE777E}">
      <dsp:nvSpPr>
        <dsp:cNvPr id="0" name=""/>
        <dsp:cNvSpPr/>
      </dsp:nvSpPr>
      <dsp:spPr>
        <a:xfrm>
          <a:off x="891517" y="1844867"/>
          <a:ext cx="2156482" cy="374265"/>
        </a:xfrm>
        <a:custGeom>
          <a:avLst/>
          <a:gdLst/>
          <a:ahLst/>
          <a:cxnLst/>
          <a:rect l="0" t="0" r="0" b="0"/>
          <a:pathLst>
            <a:path>
              <a:moveTo>
                <a:pt x="2156482" y="0"/>
              </a:moveTo>
              <a:lnTo>
                <a:pt x="2156482" y="187132"/>
              </a:lnTo>
              <a:lnTo>
                <a:pt x="0" y="187132"/>
              </a:lnTo>
              <a:lnTo>
                <a:pt x="0" y="37426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EBD65BA-137D-47D6-92BA-6837FD701531}">
      <dsp:nvSpPr>
        <dsp:cNvPr id="0" name=""/>
        <dsp:cNvSpPr/>
      </dsp:nvSpPr>
      <dsp:spPr>
        <a:xfrm>
          <a:off x="2156891" y="953758"/>
          <a:ext cx="1782216" cy="89110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endParaRPr lang="en-US" sz="5000" kern="1200" dirty="0">
            <a:solidFill>
              <a:schemeClr val="tx2">
                <a:lumMod val="50000"/>
              </a:schemeClr>
            </a:solidFill>
            <a:latin typeface="Adobe Garamond Pro Bold" pitchFamily="18" charset="0"/>
          </a:endParaRPr>
        </a:p>
      </dsp:txBody>
      <dsp:txXfrm>
        <a:off x="2156891" y="953758"/>
        <a:ext cx="1782216" cy="891108"/>
      </dsp:txXfrm>
    </dsp:sp>
    <dsp:sp modelId="{9F3DF4A3-0B14-47FE-B82B-9C769B4E503D}">
      <dsp:nvSpPr>
        <dsp:cNvPr id="0" name=""/>
        <dsp:cNvSpPr/>
      </dsp:nvSpPr>
      <dsp:spPr>
        <a:xfrm>
          <a:off x="409" y="2219132"/>
          <a:ext cx="1782216" cy="89110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5000" kern="1200" smtClean="0">
              <a:latin typeface="Adobe Garamond Pro Bold" pitchFamily="18" charset="0"/>
            </a:rPr>
            <a:t>Days</a:t>
          </a:r>
          <a:endParaRPr lang="en-US" sz="5000" kern="1200" dirty="0">
            <a:latin typeface="Adobe Garamond Pro Bold" pitchFamily="18" charset="0"/>
          </a:endParaRPr>
        </a:p>
      </dsp:txBody>
      <dsp:txXfrm>
        <a:off x="409" y="2219132"/>
        <a:ext cx="1782216" cy="891108"/>
      </dsp:txXfrm>
    </dsp:sp>
    <dsp:sp modelId="{E4DB1B63-2A1A-4089-9E27-56B2D04462EC}">
      <dsp:nvSpPr>
        <dsp:cNvPr id="0" name=""/>
        <dsp:cNvSpPr/>
      </dsp:nvSpPr>
      <dsp:spPr>
        <a:xfrm>
          <a:off x="2156891" y="2219132"/>
          <a:ext cx="1782216" cy="89110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5000" kern="1200" dirty="0" smtClean="0">
              <a:latin typeface="Adobe Garamond Pro Bold" pitchFamily="18" charset="0"/>
            </a:rPr>
            <a:t>Hours</a:t>
          </a:r>
          <a:endParaRPr lang="en-US" sz="5000" kern="1200" dirty="0">
            <a:latin typeface="Adobe Garamond Pro Bold" pitchFamily="18" charset="0"/>
          </a:endParaRPr>
        </a:p>
      </dsp:txBody>
      <dsp:txXfrm>
        <a:off x="2156891" y="2219132"/>
        <a:ext cx="1782216" cy="891108"/>
      </dsp:txXfrm>
    </dsp:sp>
    <dsp:sp modelId="{54864428-8D1C-43F0-A913-7B9B234CF540}">
      <dsp:nvSpPr>
        <dsp:cNvPr id="0" name=""/>
        <dsp:cNvSpPr/>
      </dsp:nvSpPr>
      <dsp:spPr>
        <a:xfrm>
          <a:off x="4313373" y="2219132"/>
          <a:ext cx="1782216" cy="89110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5000" kern="1200" smtClean="0">
              <a:latin typeface="Adobe Garamond Pro Bold" pitchFamily="18" charset="0"/>
            </a:rPr>
            <a:t>Nodes</a:t>
          </a:r>
          <a:endParaRPr lang="en-US" sz="5000" kern="1200" dirty="0">
            <a:latin typeface="Adobe Garamond Pro Bold" pitchFamily="18" charset="0"/>
          </a:endParaRPr>
        </a:p>
      </dsp:txBody>
      <dsp:txXfrm>
        <a:off x="4313373" y="2219132"/>
        <a:ext cx="1782216" cy="891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BAFEF-D1A8-4BEB-B159-8EE165C68DAD}">
      <dsp:nvSpPr>
        <dsp:cNvPr id="0" name=""/>
        <dsp:cNvSpPr/>
      </dsp:nvSpPr>
      <dsp:spPr>
        <a:xfrm>
          <a:off x="423851" y="2621035"/>
          <a:ext cx="1822288" cy="91114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err="1" smtClean="0">
              <a:latin typeface="Adobe Garamond Pro Bold" pitchFamily="18" charset="0"/>
            </a:rPr>
            <a:t>PreHAZOP</a:t>
          </a:r>
          <a:r>
            <a:rPr lang="en-US" sz="2500" kern="1200" dirty="0" smtClean="0">
              <a:latin typeface="Adobe Garamond Pro Bold" pitchFamily="18" charset="0"/>
            </a:rPr>
            <a:t> Reports</a:t>
          </a:r>
          <a:endParaRPr lang="en-US" sz="2500" kern="1200" dirty="0">
            <a:latin typeface="Adobe Garamond Pro Bold" pitchFamily="18" charset="0"/>
          </a:endParaRPr>
        </a:p>
      </dsp:txBody>
      <dsp:txXfrm>
        <a:off x="450537" y="2647721"/>
        <a:ext cx="1768916" cy="857772"/>
      </dsp:txXfrm>
    </dsp:sp>
    <dsp:sp modelId="{FE5664F1-67C8-4684-8574-0588731327A9}">
      <dsp:nvSpPr>
        <dsp:cNvPr id="0" name=""/>
        <dsp:cNvSpPr/>
      </dsp:nvSpPr>
      <dsp:spPr>
        <a:xfrm rot="17692822">
          <a:off x="1744336" y="2274683"/>
          <a:ext cx="1732522" cy="32124"/>
        </a:xfrm>
        <a:custGeom>
          <a:avLst/>
          <a:gdLst/>
          <a:ahLst/>
          <a:cxnLst/>
          <a:rect l="0" t="0" r="0" b="0"/>
          <a:pathLst>
            <a:path>
              <a:moveTo>
                <a:pt x="0" y="16062"/>
              </a:moveTo>
              <a:lnTo>
                <a:pt x="1732522" y="1606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tx2">
                <a:lumMod val="50000"/>
              </a:schemeClr>
            </a:solidFill>
            <a:latin typeface="Adobe Garamond Pro Bold" pitchFamily="18" charset="0"/>
          </a:endParaRPr>
        </a:p>
      </dsp:txBody>
      <dsp:txXfrm>
        <a:off x="2567284" y="2247432"/>
        <a:ext cx="86626" cy="86626"/>
      </dsp:txXfrm>
    </dsp:sp>
    <dsp:sp modelId="{5A801557-D964-4A51-8CB0-D3C553976035}">
      <dsp:nvSpPr>
        <dsp:cNvPr id="0" name=""/>
        <dsp:cNvSpPr/>
      </dsp:nvSpPr>
      <dsp:spPr>
        <a:xfrm>
          <a:off x="2975055" y="1049311"/>
          <a:ext cx="1822288" cy="91114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smtClean="0">
              <a:latin typeface="Adobe Garamond Pro Bold" pitchFamily="18" charset="0"/>
            </a:rPr>
            <a:t>HAZOP Plan</a:t>
          </a:r>
          <a:endParaRPr lang="en-US" sz="2500" kern="1200" dirty="0">
            <a:latin typeface="Adobe Garamond Pro Bold" pitchFamily="18" charset="0"/>
          </a:endParaRPr>
        </a:p>
      </dsp:txBody>
      <dsp:txXfrm>
        <a:off x="3001741" y="1075997"/>
        <a:ext cx="1768916" cy="857772"/>
      </dsp:txXfrm>
    </dsp:sp>
    <dsp:sp modelId="{69881223-F1E7-4EA7-9C26-FB89E50258A3}">
      <dsp:nvSpPr>
        <dsp:cNvPr id="0" name=""/>
        <dsp:cNvSpPr/>
      </dsp:nvSpPr>
      <dsp:spPr>
        <a:xfrm rot="18289469">
          <a:off x="4523594" y="964913"/>
          <a:ext cx="1276415" cy="32124"/>
        </a:xfrm>
        <a:custGeom>
          <a:avLst/>
          <a:gdLst/>
          <a:ahLst/>
          <a:cxnLst/>
          <a:rect l="0" t="0" r="0" b="0"/>
          <a:pathLst>
            <a:path>
              <a:moveTo>
                <a:pt x="0" y="16062"/>
              </a:moveTo>
              <a:lnTo>
                <a:pt x="1276415" y="1606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a:off x="5129891" y="949065"/>
        <a:ext cx="63820" cy="63820"/>
      </dsp:txXfrm>
    </dsp:sp>
    <dsp:sp modelId="{FA432FD1-DC6C-452D-93A3-59B55E58B87F}">
      <dsp:nvSpPr>
        <dsp:cNvPr id="0" name=""/>
        <dsp:cNvSpPr/>
      </dsp:nvSpPr>
      <dsp:spPr>
        <a:xfrm>
          <a:off x="5526259" y="1495"/>
          <a:ext cx="1822288" cy="91114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smtClean="0">
              <a:latin typeface="Adobe Garamond Pro Bold" pitchFamily="18" charset="0"/>
            </a:rPr>
            <a:t>Dates</a:t>
          </a:r>
          <a:endParaRPr lang="en-US" sz="2500" kern="1200" dirty="0">
            <a:latin typeface="Adobe Garamond Pro Bold" pitchFamily="18" charset="0"/>
          </a:endParaRPr>
        </a:p>
      </dsp:txBody>
      <dsp:txXfrm>
        <a:off x="5552945" y="28181"/>
        <a:ext cx="1768916" cy="857772"/>
      </dsp:txXfrm>
    </dsp:sp>
    <dsp:sp modelId="{38F55010-F75A-4F18-9A30-D3CF2374A77D}">
      <dsp:nvSpPr>
        <dsp:cNvPr id="0" name=""/>
        <dsp:cNvSpPr/>
      </dsp:nvSpPr>
      <dsp:spPr>
        <a:xfrm>
          <a:off x="4797344" y="1488821"/>
          <a:ext cx="728915" cy="32124"/>
        </a:xfrm>
        <a:custGeom>
          <a:avLst/>
          <a:gdLst/>
          <a:ahLst/>
          <a:cxnLst/>
          <a:rect l="0" t="0" r="0" b="0"/>
          <a:pathLst>
            <a:path>
              <a:moveTo>
                <a:pt x="0" y="16062"/>
              </a:moveTo>
              <a:lnTo>
                <a:pt x="728915" y="1606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43579" y="1486661"/>
        <a:ext cx="36445" cy="36445"/>
      </dsp:txXfrm>
    </dsp:sp>
    <dsp:sp modelId="{1F542363-4D46-42F5-800F-0AE1C90D15EC}">
      <dsp:nvSpPr>
        <dsp:cNvPr id="0" name=""/>
        <dsp:cNvSpPr/>
      </dsp:nvSpPr>
      <dsp:spPr>
        <a:xfrm>
          <a:off x="5526259" y="1049311"/>
          <a:ext cx="1822288" cy="91114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smtClean="0">
              <a:latin typeface="Adobe Garamond Pro Bold" pitchFamily="18" charset="0"/>
            </a:rPr>
            <a:t>Nodes List</a:t>
          </a:r>
          <a:endParaRPr lang="en-US" sz="2500" kern="1200" dirty="0">
            <a:latin typeface="Adobe Garamond Pro Bold" pitchFamily="18" charset="0"/>
          </a:endParaRPr>
        </a:p>
      </dsp:txBody>
      <dsp:txXfrm>
        <a:off x="5552945" y="1075997"/>
        <a:ext cx="1768916" cy="857772"/>
      </dsp:txXfrm>
    </dsp:sp>
    <dsp:sp modelId="{AD9C2887-6C4D-4585-A2A0-6539481A8719}">
      <dsp:nvSpPr>
        <dsp:cNvPr id="0" name=""/>
        <dsp:cNvSpPr/>
      </dsp:nvSpPr>
      <dsp:spPr>
        <a:xfrm rot="3310531">
          <a:off x="4523594" y="2012729"/>
          <a:ext cx="1276415" cy="32124"/>
        </a:xfrm>
        <a:custGeom>
          <a:avLst/>
          <a:gdLst/>
          <a:ahLst/>
          <a:cxnLst/>
          <a:rect l="0" t="0" r="0" b="0"/>
          <a:pathLst>
            <a:path>
              <a:moveTo>
                <a:pt x="0" y="16062"/>
              </a:moveTo>
              <a:lnTo>
                <a:pt x="1276415" y="1606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a:off x="5129891" y="1996881"/>
        <a:ext cx="63820" cy="63820"/>
      </dsp:txXfrm>
    </dsp:sp>
    <dsp:sp modelId="{5140FA50-99C9-48D7-B613-F7A0D6973A62}">
      <dsp:nvSpPr>
        <dsp:cNvPr id="0" name=""/>
        <dsp:cNvSpPr/>
      </dsp:nvSpPr>
      <dsp:spPr>
        <a:xfrm>
          <a:off x="5526259" y="2097127"/>
          <a:ext cx="1822288" cy="91114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smtClean="0">
              <a:latin typeface="Adobe Garamond Pro Bold" pitchFamily="18" charset="0"/>
            </a:rPr>
            <a:t>Marked P&amp;IDs</a:t>
          </a:r>
          <a:endParaRPr lang="en-US" sz="2500" kern="1200" dirty="0">
            <a:latin typeface="Adobe Garamond Pro Bold" pitchFamily="18" charset="0"/>
          </a:endParaRPr>
        </a:p>
      </dsp:txBody>
      <dsp:txXfrm>
        <a:off x="5552945" y="2123813"/>
        <a:ext cx="1768916" cy="857772"/>
      </dsp:txXfrm>
    </dsp:sp>
    <dsp:sp modelId="{53E856E0-81C0-4B3F-810E-189EC4843006}">
      <dsp:nvSpPr>
        <dsp:cNvPr id="0" name=""/>
        <dsp:cNvSpPr/>
      </dsp:nvSpPr>
      <dsp:spPr>
        <a:xfrm rot="2142401">
          <a:off x="2161766" y="3322500"/>
          <a:ext cx="897662" cy="32124"/>
        </a:xfrm>
        <a:custGeom>
          <a:avLst/>
          <a:gdLst/>
          <a:ahLst/>
          <a:cxnLst/>
          <a:rect l="0" t="0" r="0" b="0"/>
          <a:pathLst>
            <a:path>
              <a:moveTo>
                <a:pt x="0" y="16062"/>
              </a:moveTo>
              <a:lnTo>
                <a:pt x="897662" y="1606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a:off x="2588156" y="3316120"/>
        <a:ext cx="44883" cy="44883"/>
      </dsp:txXfrm>
    </dsp:sp>
    <dsp:sp modelId="{02545FF3-D72E-42EB-840C-1EA7058DDDEC}">
      <dsp:nvSpPr>
        <dsp:cNvPr id="0" name=""/>
        <dsp:cNvSpPr/>
      </dsp:nvSpPr>
      <dsp:spPr>
        <a:xfrm>
          <a:off x="2975055" y="3144943"/>
          <a:ext cx="1822288" cy="91114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smtClean="0">
              <a:latin typeface="Adobe Garamond Pro Bold" pitchFamily="18" charset="0"/>
            </a:rPr>
            <a:t>HAZOP Procedure</a:t>
          </a:r>
          <a:endParaRPr lang="en-US" sz="2500" kern="1200" dirty="0">
            <a:latin typeface="Adobe Garamond Pro Bold" pitchFamily="18" charset="0"/>
          </a:endParaRPr>
        </a:p>
      </dsp:txBody>
      <dsp:txXfrm>
        <a:off x="3001741" y="3171629"/>
        <a:ext cx="1768916" cy="857772"/>
      </dsp:txXfrm>
    </dsp:sp>
    <dsp:sp modelId="{1061C11B-7675-437B-B995-3FA240B27A00}">
      <dsp:nvSpPr>
        <dsp:cNvPr id="0" name=""/>
        <dsp:cNvSpPr/>
      </dsp:nvSpPr>
      <dsp:spPr>
        <a:xfrm>
          <a:off x="4797344" y="3584454"/>
          <a:ext cx="728915" cy="32124"/>
        </a:xfrm>
        <a:custGeom>
          <a:avLst/>
          <a:gdLst/>
          <a:ahLst/>
          <a:cxnLst/>
          <a:rect l="0" t="0" r="0" b="0"/>
          <a:pathLst>
            <a:path>
              <a:moveTo>
                <a:pt x="0" y="16062"/>
              </a:moveTo>
              <a:lnTo>
                <a:pt x="728915" y="1606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2">
                <a:lumMod val="50000"/>
              </a:schemeClr>
            </a:solidFill>
            <a:latin typeface="Adobe Garamond Pro Bold" pitchFamily="18" charset="0"/>
          </a:endParaRPr>
        </a:p>
      </dsp:txBody>
      <dsp:txXfrm>
        <a:off x="5143579" y="3582293"/>
        <a:ext cx="36445" cy="36445"/>
      </dsp:txXfrm>
    </dsp:sp>
    <dsp:sp modelId="{B9B47584-554C-47A7-90CB-FBFCF785850C}">
      <dsp:nvSpPr>
        <dsp:cNvPr id="0" name=""/>
        <dsp:cNvSpPr/>
      </dsp:nvSpPr>
      <dsp:spPr>
        <a:xfrm>
          <a:off x="5526259" y="3144943"/>
          <a:ext cx="1822288" cy="91114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smtClean="0">
              <a:latin typeface="Adobe Garamond Pro Bold" pitchFamily="18" charset="0"/>
            </a:rPr>
            <a:t>Methodology</a:t>
          </a:r>
        </a:p>
        <a:p>
          <a:pPr lvl="0" algn="ctr" defTabSz="1111250">
            <a:lnSpc>
              <a:spcPct val="90000"/>
            </a:lnSpc>
            <a:spcBef>
              <a:spcPct val="0"/>
            </a:spcBef>
            <a:spcAft>
              <a:spcPct val="35000"/>
            </a:spcAft>
          </a:pPr>
          <a:r>
            <a:rPr lang="en-US" sz="2500" kern="1200" smtClean="0">
              <a:latin typeface="Adobe Garamond Pro Bold" pitchFamily="18" charset="0"/>
            </a:rPr>
            <a:t>IEC 61882</a:t>
          </a:r>
          <a:endParaRPr lang="en-US" sz="2500" kern="1200" dirty="0">
            <a:latin typeface="Adobe Garamond Pro Bold" pitchFamily="18" charset="0"/>
          </a:endParaRPr>
        </a:p>
      </dsp:txBody>
      <dsp:txXfrm>
        <a:off x="5552945" y="3171629"/>
        <a:ext cx="1768916" cy="857772"/>
      </dsp:txXfrm>
    </dsp:sp>
    <dsp:sp modelId="{AEAB0684-9A14-4B4A-B71F-708FE9EE9CF6}">
      <dsp:nvSpPr>
        <dsp:cNvPr id="0" name=""/>
        <dsp:cNvSpPr/>
      </dsp:nvSpPr>
      <dsp:spPr>
        <a:xfrm rot="3907178">
          <a:off x="1744336" y="3846408"/>
          <a:ext cx="1732522" cy="32124"/>
        </a:xfrm>
        <a:custGeom>
          <a:avLst/>
          <a:gdLst/>
          <a:ahLst/>
          <a:cxnLst/>
          <a:rect l="0" t="0" r="0" b="0"/>
          <a:pathLst>
            <a:path>
              <a:moveTo>
                <a:pt x="0" y="16062"/>
              </a:moveTo>
              <a:lnTo>
                <a:pt x="1732522" y="1606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567284" y="3819156"/>
        <a:ext cx="86626" cy="86626"/>
      </dsp:txXfrm>
    </dsp:sp>
    <dsp:sp modelId="{033CB66D-5C35-4DDC-BF6B-2B028092247C}">
      <dsp:nvSpPr>
        <dsp:cNvPr id="0" name=""/>
        <dsp:cNvSpPr/>
      </dsp:nvSpPr>
      <dsp:spPr>
        <a:xfrm>
          <a:off x="2975055" y="4192759"/>
          <a:ext cx="1822288" cy="91114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smtClean="0">
              <a:latin typeface="Adobe Garamond Pro Bold" pitchFamily="18" charset="0"/>
            </a:rPr>
            <a:t>Nodes List</a:t>
          </a:r>
          <a:endParaRPr lang="en-US" sz="2500" kern="1200" dirty="0">
            <a:latin typeface="Adobe Garamond Pro Bold" pitchFamily="18" charset="0"/>
          </a:endParaRPr>
        </a:p>
      </dsp:txBody>
      <dsp:txXfrm>
        <a:off x="3001741" y="4219445"/>
        <a:ext cx="1768916" cy="8577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87110-F756-4A8C-BA22-5BB1478BF51A}">
      <dsp:nvSpPr>
        <dsp:cNvPr id="0" name=""/>
        <dsp:cNvSpPr/>
      </dsp:nvSpPr>
      <dsp:spPr>
        <a:xfrm rot="5400000">
          <a:off x="-160633" y="161047"/>
          <a:ext cx="1070892" cy="749624"/>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dirty="0">
            <a:cs typeface="B Nazanin" pitchFamily="2" charset="-78"/>
          </a:endParaRPr>
        </a:p>
      </dsp:txBody>
      <dsp:txXfrm rot="-5400000">
        <a:off x="1" y="375225"/>
        <a:ext cx="749624" cy="321268"/>
      </dsp:txXfrm>
    </dsp:sp>
    <dsp:sp modelId="{0F64960A-193A-4EC0-A5FB-AF5A458E3D9D}">
      <dsp:nvSpPr>
        <dsp:cNvPr id="0" name=""/>
        <dsp:cNvSpPr/>
      </dsp:nvSpPr>
      <dsp:spPr>
        <a:xfrm rot="5400000">
          <a:off x="4370172" y="-3620134"/>
          <a:ext cx="696080" cy="793717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a-IR" sz="3300" kern="1200" dirty="0" smtClean="0">
              <a:cs typeface="B Nazanin" pitchFamily="2" charset="-78"/>
            </a:rPr>
            <a:t>تعریف دامنه مطالعات</a:t>
          </a:r>
          <a:endParaRPr lang="en-US" sz="3300" kern="1200" dirty="0">
            <a:cs typeface="B Nazanin" pitchFamily="2" charset="-78"/>
          </a:endParaRPr>
        </a:p>
      </dsp:txBody>
      <dsp:txXfrm rot="-5400000">
        <a:off x="749625" y="34393"/>
        <a:ext cx="7903195" cy="628120"/>
      </dsp:txXfrm>
    </dsp:sp>
    <dsp:sp modelId="{3AACD186-0AAC-4183-9EEB-61E604C5D830}">
      <dsp:nvSpPr>
        <dsp:cNvPr id="0" name=""/>
        <dsp:cNvSpPr/>
      </dsp:nvSpPr>
      <dsp:spPr>
        <a:xfrm rot="5400000">
          <a:off x="-160633" y="1135423"/>
          <a:ext cx="1070892" cy="749624"/>
        </a:xfrm>
        <a:prstGeom prst="chevron">
          <a:avLst/>
        </a:prstGeom>
        <a:solidFill>
          <a:schemeClr val="accent5">
            <a:hueOff val="-1986775"/>
            <a:satOff val="7962"/>
            <a:lumOff val="1726"/>
            <a:alphaOff val="0"/>
          </a:schemeClr>
        </a:solidFill>
        <a:ln w="25400" cap="flat" cmpd="sng" algn="ctr">
          <a:solidFill>
            <a:schemeClr val="accent5">
              <a:hueOff val="-1986775"/>
              <a:satOff val="7962"/>
              <a:lumOff val="1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dirty="0">
            <a:cs typeface="B Nazanin" pitchFamily="2" charset="-78"/>
          </a:endParaRPr>
        </a:p>
      </dsp:txBody>
      <dsp:txXfrm rot="-5400000">
        <a:off x="1" y="1349601"/>
        <a:ext cx="749624" cy="321268"/>
      </dsp:txXfrm>
    </dsp:sp>
    <dsp:sp modelId="{B2333647-D56D-4C85-A84E-E117DF87DB1B}">
      <dsp:nvSpPr>
        <dsp:cNvPr id="0" name=""/>
        <dsp:cNvSpPr/>
      </dsp:nvSpPr>
      <dsp:spPr>
        <a:xfrm rot="5400000">
          <a:off x="4370172" y="-2645758"/>
          <a:ext cx="696080" cy="7937175"/>
        </a:xfrm>
        <a:prstGeom prst="round2SameRect">
          <a:avLst/>
        </a:prstGeom>
        <a:solidFill>
          <a:schemeClr val="lt1">
            <a:alpha val="90000"/>
            <a:hueOff val="0"/>
            <a:satOff val="0"/>
            <a:lumOff val="0"/>
            <a:alphaOff val="0"/>
          </a:schemeClr>
        </a:solidFill>
        <a:ln w="25400" cap="flat" cmpd="sng" algn="ctr">
          <a:solidFill>
            <a:schemeClr val="accent5">
              <a:hueOff val="-1986775"/>
              <a:satOff val="7962"/>
              <a:lumOff val="17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a-IR" sz="3300" kern="1200" dirty="0" smtClean="0">
              <a:cs typeface="B Nazanin" pitchFamily="2" charset="-78"/>
            </a:rPr>
            <a:t>برنامه ریزی برای هر روز</a:t>
          </a:r>
          <a:endParaRPr lang="en-US" sz="3300" kern="1200" dirty="0">
            <a:cs typeface="B Nazanin" pitchFamily="2" charset="-78"/>
          </a:endParaRPr>
        </a:p>
      </dsp:txBody>
      <dsp:txXfrm rot="-5400000">
        <a:off x="749625" y="1008769"/>
        <a:ext cx="7903195" cy="628120"/>
      </dsp:txXfrm>
    </dsp:sp>
    <dsp:sp modelId="{D7005754-FE54-40B4-B98C-938EE7B980E0}">
      <dsp:nvSpPr>
        <dsp:cNvPr id="0" name=""/>
        <dsp:cNvSpPr/>
      </dsp:nvSpPr>
      <dsp:spPr>
        <a:xfrm rot="5400000">
          <a:off x="-160633" y="2109799"/>
          <a:ext cx="1070892" cy="749624"/>
        </a:xfrm>
        <a:prstGeom prst="chevron">
          <a:avLst/>
        </a:prstGeom>
        <a:solidFill>
          <a:schemeClr val="accent5">
            <a:hueOff val="-3973551"/>
            <a:satOff val="15924"/>
            <a:lumOff val="3451"/>
            <a:alphaOff val="0"/>
          </a:schemeClr>
        </a:solidFill>
        <a:ln w="25400" cap="flat" cmpd="sng" algn="ctr">
          <a:solidFill>
            <a:schemeClr val="accent5">
              <a:hueOff val="-3973551"/>
              <a:satOff val="15924"/>
              <a:lumOff val="345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dirty="0">
            <a:cs typeface="B Nazanin" pitchFamily="2" charset="-78"/>
          </a:endParaRPr>
        </a:p>
      </dsp:txBody>
      <dsp:txXfrm rot="-5400000">
        <a:off x="1" y="2323977"/>
        <a:ext cx="749624" cy="321268"/>
      </dsp:txXfrm>
    </dsp:sp>
    <dsp:sp modelId="{CDB81124-7442-40AE-8B2D-9D5DC922CA7E}">
      <dsp:nvSpPr>
        <dsp:cNvPr id="0" name=""/>
        <dsp:cNvSpPr/>
      </dsp:nvSpPr>
      <dsp:spPr>
        <a:xfrm rot="5400000">
          <a:off x="4370172" y="-1671381"/>
          <a:ext cx="696080" cy="7937175"/>
        </a:xfrm>
        <a:prstGeom prst="round2SameRect">
          <a:avLst/>
        </a:prstGeom>
        <a:solidFill>
          <a:schemeClr val="lt1">
            <a:alpha val="90000"/>
            <a:hueOff val="0"/>
            <a:satOff val="0"/>
            <a:lumOff val="0"/>
            <a:alphaOff val="0"/>
          </a:schemeClr>
        </a:solidFill>
        <a:ln w="25400" cap="flat" cmpd="sng" algn="ctr">
          <a:solidFill>
            <a:schemeClr val="accent5">
              <a:hueOff val="-3973551"/>
              <a:satOff val="15924"/>
              <a:lumOff val="34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a-IR" sz="3300" kern="1200" dirty="0" smtClean="0">
              <a:cs typeface="B Nazanin" pitchFamily="2" charset="-78"/>
            </a:rPr>
            <a:t>پیشرفت مطابق برنامه</a:t>
          </a:r>
          <a:endParaRPr lang="en-US" sz="3300" kern="1200" dirty="0">
            <a:cs typeface="B Nazanin" pitchFamily="2" charset="-78"/>
          </a:endParaRPr>
        </a:p>
      </dsp:txBody>
      <dsp:txXfrm rot="-5400000">
        <a:off x="749625" y="1983146"/>
        <a:ext cx="7903195" cy="628120"/>
      </dsp:txXfrm>
    </dsp:sp>
    <dsp:sp modelId="{1B628174-9741-4CC0-963B-CEFD728C17B4}">
      <dsp:nvSpPr>
        <dsp:cNvPr id="0" name=""/>
        <dsp:cNvSpPr/>
      </dsp:nvSpPr>
      <dsp:spPr>
        <a:xfrm rot="5400000">
          <a:off x="-160633" y="3084175"/>
          <a:ext cx="1070892" cy="749624"/>
        </a:xfrm>
        <a:prstGeom prst="chevron">
          <a:avLst/>
        </a:prstGeom>
        <a:solidFill>
          <a:schemeClr val="accent5">
            <a:hueOff val="-5960326"/>
            <a:satOff val="23887"/>
            <a:lumOff val="5177"/>
            <a:alphaOff val="0"/>
          </a:schemeClr>
        </a:solidFill>
        <a:ln w="25400" cap="flat" cmpd="sng" algn="ctr">
          <a:solidFill>
            <a:schemeClr val="accent5">
              <a:hueOff val="-5960326"/>
              <a:satOff val="23887"/>
              <a:lumOff val="5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dirty="0">
            <a:cs typeface="B Nazanin" pitchFamily="2" charset="-78"/>
          </a:endParaRPr>
        </a:p>
      </dsp:txBody>
      <dsp:txXfrm rot="-5400000">
        <a:off x="1" y="3298353"/>
        <a:ext cx="749624" cy="321268"/>
      </dsp:txXfrm>
    </dsp:sp>
    <dsp:sp modelId="{305A9288-24D1-4588-B54A-7ADCA3D11DAF}">
      <dsp:nvSpPr>
        <dsp:cNvPr id="0" name=""/>
        <dsp:cNvSpPr/>
      </dsp:nvSpPr>
      <dsp:spPr>
        <a:xfrm rot="5400000">
          <a:off x="4370172" y="-697005"/>
          <a:ext cx="696080" cy="7937175"/>
        </a:xfrm>
        <a:prstGeom prst="round2SameRect">
          <a:avLst/>
        </a:prstGeom>
        <a:solidFill>
          <a:schemeClr val="lt1">
            <a:alpha val="90000"/>
            <a:hueOff val="0"/>
            <a:satOff val="0"/>
            <a:lumOff val="0"/>
            <a:alphaOff val="0"/>
          </a:schemeClr>
        </a:solidFill>
        <a:ln w="25400" cap="flat" cmpd="sng" algn="ctr">
          <a:solidFill>
            <a:schemeClr val="accent5">
              <a:hueOff val="-5960326"/>
              <a:satOff val="23887"/>
              <a:lumOff val="5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a-IR" sz="3300" kern="1200" dirty="0" smtClean="0">
              <a:cs typeface="B Nazanin" pitchFamily="2" charset="-78"/>
            </a:rPr>
            <a:t>جلوگیری از طولانی شدن مباحث فنی</a:t>
          </a:r>
          <a:endParaRPr lang="en-US" sz="3300" kern="1200" dirty="0">
            <a:cs typeface="B Nazanin" pitchFamily="2" charset="-78"/>
          </a:endParaRPr>
        </a:p>
      </dsp:txBody>
      <dsp:txXfrm rot="-5400000">
        <a:off x="749625" y="2957522"/>
        <a:ext cx="7903195" cy="628120"/>
      </dsp:txXfrm>
    </dsp:sp>
    <dsp:sp modelId="{433BB0E8-FB79-43B2-8E80-B971732FD639}">
      <dsp:nvSpPr>
        <dsp:cNvPr id="0" name=""/>
        <dsp:cNvSpPr/>
      </dsp:nvSpPr>
      <dsp:spPr>
        <a:xfrm rot="5400000">
          <a:off x="-160633" y="4058551"/>
          <a:ext cx="1070892" cy="749624"/>
        </a:xfrm>
        <a:prstGeom prst="chevron">
          <a:avLst/>
        </a:prstGeom>
        <a:solidFill>
          <a:schemeClr val="accent5">
            <a:hueOff val="-7947101"/>
            <a:satOff val="31849"/>
            <a:lumOff val="6902"/>
            <a:alphaOff val="0"/>
          </a:schemeClr>
        </a:solidFill>
        <a:ln w="25400" cap="flat" cmpd="sng" algn="ctr">
          <a:solidFill>
            <a:schemeClr val="accent5">
              <a:hueOff val="-7947101"/>
              <a:satOff val="31849"/>
              <a:lumOff val="690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dirty="0">
            <a:cs typeface="B Nazanin" pitchFamily="2" charset="-78"/>
          </a:endParaRPr>
        </a:p>
      </dsp:txBody>
      <dsp:txXfrm rot="-5400000">
        <a:off x="1" y="4272729"/>
        <a:ext cx="749624" cy="321268"/>
      </dsp:txXfrm>
    </dsp:sp>
    <dsp:sp modelId="{9C08B47C-B451-4A06-AA4D-2622467A4BD8}">
      <dsp:nvSpPr>
        <dsp:cNvPr id="0" name=""/>
        <dsp:cNvSpPr/>
      </dsp:nvSpPr>
      <dsp:spPr>
        <a:xfrm rot="5400000">
          <a:off x="4370172" y="277370"/>
          <a:ext cx="696080" cy="7937175"/>
        </a:xfrm>
        <a:prstGeom prst="round2SameRect">
          <a:avLst/>
        </a:prstGeom>
        <a:solidFill>
          <a:schemeClr val="lt1">
            <a:alpha val="90000"/>
            <a:hueOff val="0"/>
            <a:satOff val="0"/>
            <a:lumOff val="0"/>
            <a:alphaOff val="0"/>
          </a:schemeClr>
        </a:solidFill>
        <a:ln w="25400" cap="flat" cmpd="sng" algn="ctr">
          <a:solidFill>
            <a:schemeClr val="accent5">
              <a:hueOff val="-7947101"/>
              <a:satOff val="31849"/>
              <a:lumOff val="69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a-IR" sz="3300" kern="1200" dirty="0" smtClean="0">
              <a:cs typeface="B Nazanin" pitchFamily="2" charset="-78"/>
            </a:rPr>
            <a:t>جلوگیری از مباحث مدیریتی و غیرفنی</a:t>
          </a:r>
          <a:endParaRPr lang="en-US" sz="3300" kern="1200" dirty="0">
            <a:cs typeface="B Nazanin" pitchFamily="2" charset="-78"/>
          </a:endParaRPr>
        </a:p>
      </dsp:txBody>
      <dsp:txXfrm rot="-5400000">
        <a:off x="749625" y="3931897"/>
        <a:ext cx="7903195" cy="628120"/>
      </dsp:txXfrm>
    </dsp:sp>
    <dsp:sp modelId="{9467C74C-E102-4B0A-9456-DCB7E3EF7332}">
      <dsp:nvSpPr>
        <dsp:cNvPr id="0" name=""/>
        <dsp:cNvSpPr/>
      </dsp:nvSpPr>
      <dsp:spPr>
        <a:xfrm rot="5400000">
          <a:off x="-160633" y="5032928"/>
          <a:ext cx="1070892" cy="749624"/>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dirty="0">
            <a:cs typeface="B Nazanin" pitchFamily="2" charset="-78"/>
          </a:endParaRPr>
        </a:p>
      </dsp:txBody>
      <dsp:txXfrm rot="-5400000">
        <a:off x="1" y="5247106"/>
        <a:ext cx="749624" cy="321268"/>
      </dsp:txXfrm>
    </dsp:sp>
    <dsp:sp modelId="{25C7FDEA-92EF-4558-BFD6-6DCAC15CB63F}">
      <dsp:nvSpPr>
        <dsp:cNvPr id="0" name=""/>
        <dsp:cNvSpPr/>
      </dsp:nvSpPr>
      <dsp:spPr>
        <a:xfrm rot="5400000">
          <a:off x="4370172" y="1251746"/>
          <a:ext cx="696080" cy="793717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a-IR" sz="3300" kern="1200" dirty="0" smtClean="0">
              <a:cs typeface="B Nazanin" pitchFamily="2" charset="-78"/>
            </a:rPr>
            <a:t>سرحال نگه داشتن تیم</a:t>
          </a:r>
          <a:endParaRPr lang="en-US" sz="3300" kern="1200" dirty="0">
            <a:cs typeface="B Nazanin" pitchFamily="2" charset="-78"/>
          </a:endParaRPr>
        </a:p>
      </dsp:txBody>
      <dsp:txXfrm rot="-5400000">
        <a:off x="749625" y="4906273"/>
        <a:ext cx="7903195" cy="62812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3D21E3A-788A-4429-BC91-7D56D14E7BC6}" type="datetimeFigureOut">
              <a:rPr lang="en-US"/>
              <a:pPr>
                <a:defRPr/>
              </a:pPr>
              <a:t>12/15/2021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25974A9-7AC7-4D48-AA1D-B71AACF380D5}" type="slidenum">
              <a:rPr lang="en-US"/>
              <a:pPr>
                <a:defRPr/>
              </a:pPr>
              <a:t>‹#›</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07A6540-D17A-41FA-92A4-9E159F1C3B37}" type="slidenum">
              <a:rPr lang="en-US"/>
              <a:pPr>
                <a:defRPr/>
              </a:pPr>
              <a:t>‹#›</a:t>
            </a:fld>
            <a:endParaRPr 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F7AB64DA-95DA-47BB-8417-58A9D10F1982}" type="slidenum">
              <a:rPr lang="ar-SA" smtClean="0"/>
              <a:pPr/>
              <a:t>17</a:t>
            </a:fld>
            <a:endParaRPr lang="en-US"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BABB4332-5966-4C3D-9F62-6984FF610A70}" type="slidenum">
              <a:rPr lang="ar-SA" smtClean="0"/>
              <a:pPr/>
              <a:t>18</a:t>
            </a:fld>
            <a:endParaRPr lang="en-US"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C2E18A4A-93B3-41BC-A794-27D98FE5D800}" type="slidenum">
              <a:rPr lang="ar-SA" smtClean="0"/>
              <a:pPr/>
              <a:t>19</a:t>
            </a:fld>
            <a:endParaRPr lang="en-US"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A0AF332-32E7-47C6-96B8-B2394CF91FFB}" type="slidenum">
              <a:rPr lang="ar-SA" smtClean="0"/>
              <a:pPr/>
              <a:t>26</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967E398-9A12-414C-909A-3010E7E2F66F}" type="slidenum">
              <a:rPr lang="ar-SA" smtClean="0"/>
              <a:pPr/>
              <a:t>32</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48328FBB-69F2-44FB-BCDC-56F3BFCB3DD2}" type="slidenum">
              <a:rPr lang="ar-SA" smtClean="0"/>
              <a:pPr/>
              <a:t>9</a:t>
            </a:fld>
            <a:endParaRPr lang="en-US"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047323ED-6CCC-48EF-A8AD-098E12488811}" type="slidenum">
              <a:rPr lang="ar-SA" smtClean="0"/>
              <a:pPr/>
              <a:t>10</a:t>
            </a:fld>
            <a:endParaRPr lang="en-US"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BA179F9D-139E-4BCD-9F94-7154E06EC9A2}" type="slidenum">
              <a:rPr lang="ar-SA" smtClean="0"/>
              <a:pPr/>
              <a:t>11</a:t>
            </a:fld>
            <a:endParaRPr lang="en-US"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9033B0C9-B721-46FA-A714-B23CB1816398}" type="slidenum">
              <a:rPr lang="ar-SA" smtClean="0"/>
              <a:pPr/>
              <a:t>12</a:t>
            </a:fld>
            <a:endParaRPr lang="en-US"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FDB857A9-390F-4776-ADCD-8422E6DFDF79}" type="slidenum">
              <a:rPr lang="ar-SA" smtClean="0"/>
              <a:pPr/>
              <a:t>13</a:t>
            </a:fld>
            <a:endParaRPr lang="en-US"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BADCB747-54AF-4244-852E-32C0B404DC97}" type="slidenum">
              <a:rPr lang="ar-SA" smtClean="0"/>
              <a:pPr/>
              <a:t>14</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F7AB64DA-95DA-47BB-8417-58A9D10F1982}" type="slidenum">
              <a:rPr lang="ar-SA" smtClean="0"/>
              <a:pPr/>
              <a:t>15</a:t>
            </a:fld>
            <a:endParaRPr lang="en-US"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BADCB747-54AF-4244-852E-32C0B404DC97}" type="slidenum">
              <a:rPr lang="ar-SA" smtClean="0"/>
              <a:pPr/>
              <a:t>16</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solidFill>
                <a:schemeClr val="accent1">
                  <a:tint val="20000"/>
                </a:schemeClr>
              </a:solidFill>
            </a:endParaRP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solidFill>
                <a:schemeClr val="accent1">
                  <a:tint val="20000"/>
                </a:schemeClr>
              </a:solidFill>
            </a:endParaRP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dirty="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smtClean="0"/>
              <a:t>HAZOP Study Course; A. Baghaei</a:t>
            </a:r>
            <a:endParaRPr lang="en-US" dirty="0"/>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smtClean="0"/>
              <a:t>HAZOP Study Course; A. Baghaei</a:t>
            </a:r>
            <a:endParaRPr lang="en-US" dirty="0"/>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smtClean="0"/>
              <a:t>HAZOP Study Course; A. Baghaei</a:t>
            </a:r>
            <a:endParaRPr lang="en-US" dirty="0"/>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213AF-26F6-41FA-8D85-E2C5388D6E58}" type="datetimeFigureOut">
              <a:rPr lang="en-US" smtClean="0"/>
              <a:pPr/>
              <a:t>12/15/2021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t>HAZOP Study Course; A. Baghaei</a:t>
            </a:r>
            <a:endParaRPr lang="en-US" dirty="0"/>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t>HAZOP Study Course; A. Baghaei</a:t>
            </a:r>
            <a:endParaRPr lang="en-US" dirty="0"/>
          </a:p>
        </p:txBody>
      </p:sp>
      <p:sp>
        <p:nvSpPr>
          <p:cNvPr id="6" name="Footer Placeholder 5"/>
          <p:cNvSpPr>
            <a:spLocks noGrp="1"/>
          </p:cNvSpPr>
          <p:nvPr>
            <p:ph type="ftr" sz="quarter" idx="11"/>
          </p:nvPr>
        </p:nvSpPr>
        <p:spPr/>
        <p:txBody>
          <a:bodyPr/>
          <a:lstStyle/>
          <a:p>
            <a:endParaRPr kumimoji="0" lang="en-US">
              <a:solidFill>
                <a:schemeClr val="tx1"/>
              </a:solidFill>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solidFill>
                <a:schemeClr val="tx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smtClean="0"/>
              <a:t>HAZOP Study Course; A. Baghaei</a:t>
            </a:r>
            <a:endParaRPr lang="en-US" dirty="0"/>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smtClean="0"/>
              <a:t>HAZOP Study Course; A. Baghaei</a:t>
            </a:r>
            <a:endParaRPr lang="en-US" dirty="0"/>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smtClean="0"/>
              <a:t>HAZOP Study Course; A. Baghaei</a:t>
            </a:r>
            <a:endParaRPr lang="en-US" dirty="0"/>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213AF-26F6-41FA-8D85-E2C5388D6E58}" type="datetimeFigureOut">
              <a:rPr lang="en-US" smtClean="0"/>
              <a:pPr/>
              <a:t>12/15/2021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t>HAZOP Study Course; A. Baghaei</a:t>
            </a:r>
            <a:endParaRPr lang="en-US" dirty="0"/>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t>HAZOP Study Course; A. Baghaei</a:t>
            </a:r>
            <a:endParaRPr lang="en-US" dirty="0"/>
          </a:p>
        </p:txBody>
      </p:sp>
      <p:sp>
        <p:nvSpPr>
          <p:cNvPr id="6" name="Footer Placeholder 5"/>
          <p:cNvSpPr>
            <a:spLocks noGrp="1"/>
          </p:cNvSpPr>
          <p:nvPr>
            <p:ph type="ftr" sz="quarter" idx="11"/>
          </p:nvPr>
        </p:nvSpPr>
        <p:spPr/>
        <p:txBody>
          <a:bodyPr/>
          <a:lstStyle/>
          <a:p>
            <a:endParaRPr kumimoji="0" lang="en-US">
              <a:solidFill>
                <a:schemeClr val="tx1"/>
              </a:solidFill>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213AF-26F6-41FA-8D85-E2C5388D6E58}" type="datetimeFigureOut">
              <a:rPr lang="en-US" smtClean="0"/>
              <a:pPr/>
              <a:t>12/15/2021</a:t>
            </a:fld>
            <a:endParaRPr lang="en-US" sz="1000" dirty="0">
              <a:solidFill>
                <a:schemeClr val="tx1"/>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BC35B-A44B-4119-B8DA-DE9E3DFADA20}" type="slidenum">
              <a:rPr kumimoji="0" lang="en-US" smtClean="0"/>
              <a:pPr/>
              <a:t>‹#›</a:t>
            </a:fld>
            <a:endParaRPr kumimoji="0" lang="en-US"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213AF-26F6-41FA-8D85-E2C5388D6E58}" type="datetimeFigureOut">
              <a:rPr lang="en-US" smtClean="0"/>
              <a:pPr/>
              <a:t>12/15/2021</a:t>
            </a:fld>
            <a:endParaRPr lang="en-US" sz="1000" dirty="0">
              <a:solidFill>
                <a:schemeClr val="tx1"/>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BC35B-A44B-4119-B8DA-DE9E3DFADA20}" type="slidenum">
              <a:rPr kumimoji="0" lang="en-US" smtClean="0"/>
              <a:pPr/>
              <a:t>‹#›</a:t>
            </a:fld>
            <a:endParaRPr kumimoji="0" lang="en-US"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8.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ctrTitle"/>
          </p:nvPr>
        </p:nvSpPr>
        <p:spPr>
          <a:xfrm>
            <a:off x="685800" y="990600"/>
            <a:ext cx="7772400" cy="1736725"/>
          </a:xfrm>
        </p:spPr>
        <p:txBody>
          <a:bodyPr/>
          <a:lstStyle/>
          <a:p>
            <a:pPr rtl="1" eaLnBrk="1" hangingPunct="1">
              <a:defRPr/>
            </a:pPr>
            <a:r>
              <a:rPr lang="fa-IR" dirty="0" smtClean="0">
                <a:cs typeface="B Titr" pitchFamily="2" charset="-78"/>
              </a:rPr>
              <a:t>تکنيک های شناسایی مخاطرات</a:t>
            </a:r>
            <a:r>
              <a:rPr lang="en-US" dirty="0" smtClean="0">
                <a:cs typeface="B Titr" pitchFamily="2" charset="-78"/>
              </a:rPr>
              <a:t/>
            </a:r>
            <a:br>
              <a:rPr lang="en-US" dirty="0" smtClean="0">
                <a:cs typeface="B Titr" pitchFamily="2" charset="-78"/>
              </a:rPr>
            </a:br>
            <a:r>
              <a:rPr lang="en-US" b="1" dirty="0" smtClean="0">
                <a:cs typeface="B Titr" pitchFamily="2" charset="-78"/>
              </a:rPr>
              <a:t>HAZOP &amp; HAZID</a:t>
            </a:r>
          </a:p>
        </p:txBody>
      </p:sp>
      <p:sp>
        <p:nvSpPr>
          <p:cNvPr id="4" name="Rectangle 4"/>
          <p:cNvSpPr txBox="1">
            <a:spLocks noChangeArrowheads="1"/>
          </p:cNvSpPr>
          <p:nvPr/>
        </p:nvSpPr>
        <p:spPr bwMode="auto">
          <a:xfrm>
            <a:off x="685800" y="3733800"/>
            <a:ext cx="7772400" cy="1203325"/>
          </a:xfrm>
          <a:prstGeom prst="rect">
            <a:avLst/>
          </a:prstGeom>
          <a:noFill/>
          <a:ln w="9525">
            <a:noFill/>
            <a:miter lim="800000"/>
            <a:headEnd/>
            <a:tailEnd/>
          </a:ln>
          <a:effectLst/>
        </p:spPr>
        <p:txBody>
          <a:bodyPr anchor="b" anchorCtr="1"/>
          <a:lstStyle/>
          <a:p>
            <a:pPr algn="ctr" rtl="1">
              <a:defRPr/>
            </a:pPr>
            <a:r>
              <a:rPr lang="fa-IR" sz="2600" kern="0" dirty="0">
                <a:solidFill>
                  <a:schemeClr val="tx2"/>
                </a:solidFill>
                <a:effectLst>
                  <a:outerShdw blurRad="38100" dist="38100" dir="2700000" algn="tl">
                    <a:srgbClr val="000000"/>
                  </a:outerShdw>
                </a:effectLst>
                <a:latin typeface="+mj-lt"/>
                <a:ea typeface="+mj-ea"/>
                <a:cs typeface="B Titr" pitchFamily="2" charset="-78"/>
              </a:rPr>
              <a:t>علي بقايي</a:t>
            </a:r>
          </a:p>
          <a:p>
            <a:pPr algn="ctr" rtl="1">
              <a:defRPr/>
            </a:pPr>
            <a:endParaRPr lang="fa-IR" sz="1200" kern="0" dirty="0">
              <a:solidFill>
                <a:schemeClr val="tx2"/>
              </a:solidFill>
              <a:effectLst>
                <a:outerShdw blurRad="38100" dist="38100" dir="2700000" algn="tl">
                  <a:srgbClr val="000000"/>
                </a:outerShdw>
              </a:effectLst>
              <a:latin typeface="+mj-lt"/>
              <a:ea typeface="+mj-ea"/>
              <a:cs typeface="B Titr" pitchFamily="2" charset="-78"/>
            </a:endParaRPr>
          </a:p>
          <a:p>
            <a:pPr algn="ctr" rtl="1">
              <a:defRPr/>
            </a:pPr>
            <a:r>
              <a:rPr lang="fa-IR" sz="2600" kern="0" dirty="0">
                <a:solidFill>
                  <a:schemeClr val="tx2"/>
                </a:solidFill>
                <a:effectLst>
                  <a:outerShdw blurRad="38100" dist="38100" dir="2700000" algn="tl">
                    <a:srgbClr val="000000"/>
                  </a:outerShdw>
                </a:effectLst>
                <a:latin typeface="+mj-lt"/>
                <a:ea typeface="+mj-ea"/>
                <a:cs typeface="B Titr" pitchFamily="2" charset="-78"/>
              </a:rPr>
              <a:t>دانشگاه صنعتي شريف</a:t>
            </a:r>
            <a:endParaRPr lang="en-US" sz="2600" kern="0" dirty="0">
              <a:solidFill>
                <a:schemeClr val="tx2"/>
              </a:solidFill>
              <a:effectLst>
                <a:outerShdw blurRad="38100" dist="38100" dir="2700000" algn="tl">
                  <a:srgbClr val="000000"/>
                </a:outerShdw>
              </a:effectLst>
              <a:latin typeface="+mj-lt"/>
              <a:ea typeface="+mj-ea"/>
              <a:cs typeface="B Titr" pitchFamily="2" charset="-78"/>
            </a:endParaRPr>
          </a:p>
        </p:txBody>
      </p:sp>
      <p:pic>
        <p:nvPicPr>
          <p:cNvPr id="5" name="Picture 3" descr="logo g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1654175" cy="1524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3" descr="Flixborough1974-1"/>
          <p:cNvPicPr>
            <a:picLocks noGrp="1" noChangeAspect="1" noChangeArrowheads="1"/>
          </p:cNvPicPr>
          <p:nvPr>
            <p:ph type="body" idx="1"/>
          </p:nvPr>
        </p:nvPicPr>
        <p:blipFill>
          <a:blip r:embed="rId3" cstate="print"/>
          <a:srcRect/>
          <a:stretch>
            <a:fillRect/>
          </a:stretch>
        </p:blipFill>
        <p:spPr>
          <a:xfrm>
            <a:off x="1676400" y="1371600"/>
            <a:ext cx="5791200" cy="5092866"/>
          </a:xfrm>
          <a:noFill/>
          <a:ln cap="flat">
            <a:solidFill>
              <a:schemeClr val="bg2"/>
            </a:solidFill>
            <a:headEnd type="none" w="med" len="med"/>
            <a:tailEnd type="none" w="med" len="med"/>
          </a:ln>
        </p:spPr>
      </p:pic>
      <p:sp>
        <p:nvSpPr>
          <p:cNvPr id="7" name="Rectangle 3"/>
          <p:cNvSpPr>
            <a:spLocks noGrp="1" noChangeArrowheads="1"/>
          </p:cNvSpPr>
          <p:nvPr>
            <p:ph type="title"/>
          </p:nvPr>
        </p:nvSpPr>
        <p:spPr>
          <a:xfrm>
            <a:off x="457200" y="274638"/>
            <a:ext cx="8229600" cy="1143000"/>
          </a:xfrm>
          <a:noFill/>
        </p:spPr>
        <p:txBody>
          <a:bodyPr lIns="92075" tIns="46038" rIns="92075" bIns="46038" anchor="ctr"/>
          <a:lstStyle/>
          <a:p>
            <a:pPr algn="ctr" rtl="1" eaLnBrk="1" hangingPunct="1"/>
            <a:r>
              <a:rPr lang="fa-IR" dirty="0" smtClean="0">
                <a:cs typeface="B Titr" pitchFamily="2" charset="-78"/>
              </a:rPr>
              <a:t>حادثه </a:t>
            </a:r>
            <a:r>
              <a:rPr lang="en-US" dirty="0" err="1" smtClean="0">
                <a:cs typeface="B Titr" pitchFamily="2" charset="-78"/>
              </a:rPr>
              <a:t>Flixborough</a:t>
            </a:r>
            <a:endParaRPr lang="en-GB" dirty="0" smtClean="0">
              <a:cs typeface="B Titr" pitchFamily="2" charset="-78"/>
            </a:endParaRPr>
          </a:p>
        </p:txBody>
      </p:sp>
      <p:sp>
        <p:nvSpPr>
          <p:cNvPr id="8" name="Text Box 4"/>
          <p:cNvSpPr txBox="1">
            <a:spLocks noChangeArrowheads="1"/>
          </p:cNvSpPr>
          <p:nvPr/>
        </p:nvSpPr>
        <p:spPr bwMode="auto">
          <a:xfrm rot="19019114" flipH="1">
            <a:off x="-104452" y="845042"/>
            <a:ext cx="2261089" cy="584775"/>
          </a:xfrm>
          <a:prstGeom prst="rect">
            <a:avLst/>
          </a:prstGeom>
          <a:solidFill>
            <a:srgbClr val="DDDDDD"/>
          </a:solidFill>
          <a:ln w="38100" cap="sq">
            <a:solidFill>
              <a:schemeClr val="bg2"/>
            </a:solidFill>
            <a:miter lim="800000"/>
            <a:headEnd type="none" w="sm" len="sm"/>
            <a:tailEnd type="none" w="sm" len="sm"/>
          </a:ln>
        </p:spPr>
        <p:txBody>
          <a:bodyPr>
            <a:spAutoFit/>
          </a:bodyPr>
          <a:lstStyle/>
          <a:p>
            <a:pPr algn="ctr"/>
            <a:r>
              <a:rPr lang="en-US" sz="3200" b="1" dirty="0">
                <a:solidFill>
                  <a:srgbClr val="F10903"/>
                </a:solidFill>
                <a:latin typeface="Times New Roman" pitchFamily="18" charset="0"/>
                <a:cs typeface="Traditional Arabic" pitchFamily="2" charset="-78"/>
              </a:rPr>
              <a:t>Explosion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body" idx="1"/>
          </p:nvPr>
        </p:nvSpPr>
        <p:spPr>
          <a:xfrm>
            <a:off x="457200" y="960437"/>
            <a:ext cx="8229600" cy="4525963"/>
          </a:xfrm>
        </p:spPr>
        <p:txBody>
          <a:bodyPr/>
          <a:lstStyle/>
          <a:p>
            <a:pPr algn="r" rtl="1" eaLnBrk="1" hangingPunct="1">
              <a:lnSpc>
                <a:spcPct val="90000"/>
              </a:lnSpc>
            </a:pPr>
            <a:r>
              <a:rPr lang="fa-IR" dirty="0" smtClean="0">
                <a:cs typeface="B Nazanin" pitchFamily="2" charset="-78"/>
              </a:rPr>
              <a:t>يک جوئن </a:t>
            </a:r>
            <a:r>
              <a:rPr lang="fa-IR" dirty="0" smtClean="0">
                <a:solidFill>
                  <a:srgbClr val="F10903"/>
                </a:solidFill>
                <a:cs typeface="B Nazanin" pitchFamily="2" charset="-78"/>
              </a:rPr>
              <a:t>1974</a:t>
            </a:r>
            <a:r>
              <a:rPr lang="fa-IR" dirty="0" smtClean="0">
                <a:cs typeface="B Nazanin" pitchFamily="2" charset="-78"/>
              </a:rPr>
              <a:t> در انگلستان</a:t>
            </a:r>
          </a:p>
          <a:p>
            <a:pPr algn="r" rtl="1" eaLnBrk="1" hangingPunct="1">
              <a:lnSpc>
                <a:spcPct val="90000"/>
              </a:lnSpc>
            </a:pPr>
            <a:r>
              <a:rPr lang="fa-IR" dirty="0" smtClean="0">
                <a:cs typeface="B Nazanin" pitchFamily="2" charset="-78"/>
              </a:rPr>
              <a:t>واحد اکسيداسيون سيکلوهگزان که بخشي از واحد توليد </a:t>
            </a:r>
            <a:r>
              <a:rPr lang="fa-IR" dirty="0" smtClean="0">
                <a:solidFill>
                  <a:srgbClr val="F10903"/>
                </a:solidFill>
                <a:cs typeface="B Nazanin" pitchFamily="2" charset="-78"/>
              </a:rPr>
              <a:t>نايلون </a:t>
            </a:r>
            <a:r>
              <a:rPr lang="fa-IR" dirty="0" smtClean="0">
                <a:cs typeface="B Nazanin" pitchFamily="2" charset="-78"/>
              </a:rPr>
              <a:t>بود</a:t>
            </a:r>
          </a:p>
          <a:p>
            <a:pPr algn="r" rtl="1" eaLnBrk="1" hangingPunct="1">
              <a:lnSpc>
                <a:spcPct val="90000"/>
              </a:lnSpc>
            </a:pPr>
            <a:r>
              <a:rPr lang="fa-IR" dirty="0" smtClean="0">
                <a:cs typeface="B Nazanin" pitchFamily="2" charset="-78"/>
              </a:rPr>
              <a:t>6 راکتور سری که يکي براي تعمير برده شده بود</a:t>
            </a:r>
          </a:p>
          <a:p>
            <a:pPr algn="r" rtl="1" eaLnBrk="1" hangingPunct="1">
              <a:lnSpc>
                <a:spcPct val="90000"/>
              </a:lnSpc>
            </a:pPr>
            <a:r>
              <a:rPr lang="fa-IR" dirty="0" smtClean="0">
                <a:solidFill>
                  <a:srgbClr val="F10903"/>
                </a:solidFill>
                <a:cs typeface="B Nazanin" pitchFamily="2" charset="-78"/>
              </a:rPr>
              <a:t>لوله 20 اينچي</a:t>
            </a:r>
            <a:r>
              <a:rPr lang="fa-IR" dirty="0" smtClean="0">
                <a:cs typeface="B Nazanin" pitchFamily="2" charset="-78"/>
              </a:rPr>
              <a:t> جايگزين</a:t>
            </a:r>
          </a:p>
          <a:p>
            <a:pPr algn="r" rtl="1" eaLnBrk="1" hangingPunct="1">
              <a:lnSpc>
                <a:spcPct val="90000"/>
              </a:lnSpc>
            </a:pPr>
            <a:r>
              <a:rPr lang="fa-IR" dirty="0" smtClean="0">
                <a:cs typeface="B Nazanin" pitchFamily="2" charset="-78"/>
              </a:rPr>
              <a:t>شرايط خاص عملکرد: </a:t>
            </a:r>
            <a:r>
              <a:rPr lang="fa-IR" dirty="0" smtClean="0">
                <a:solidFill>
                  <a:srgbClr val="F10903"/>
                </a:solidFill>
                <a:cs typeface="B Nazanin" pitchFamily="2" charset="-78"/>
              </a:rPr>
              <a:t>150 درجه</a:t>
            </a:r>
            <a:r>
              <a:rPr lang="fa-IR" dirty="0" smtClean="0">
                <a:cs typeface="B Nazanin" pitchFamily="2" charset="-78"/>
              </a:rPr>
              <a:t> سانتيگراد و فشار </a:t>
            </a:r>
            <a:r>
              <a:rPr lang="en-US" sz="2600" dirty="0" smtClean="0">
                <a:solidFill>
                  <a:srgbClr val="F10903"/>
                </a:solidFill>
                <a:cs typeface="B Nazanin" pitchFamily="2" charset="-78"/>
              </a:rPr>
              <a:t>bar</a:t>
            </a:r>
            <a:r>
              <a:rPr lang="fa-IR" dirty="0" smtClean="0">
                <a:solidFill>
                  <a:srgbClr val="F10903"/>
                </a:solidFill>
                <a:cs typeface="B Nazanin" pitchFamily="2" charset="-78"/>
              </a:rPr>
              <a:t>10</a:t>
            </a:r>
            <a:r>
              <a:rPr lang="fa-IR" dirty="0" smtClean="0">
                <a:cs typeface="B Nazanin" pitchFamily="2" charset="-78"/>
              </a:rPr>
              <a:t> </a:t>
            </a:r>
          </a:p>
          <a:p>
            <a:pPr algn="r" rtl="1" eaLnBrk="1" hangingPunct="1">
              <a:lnSpc>
                <a:spcPct val="90000"/>
              </a:lnSpc>
            </a:pPr>
            <a:r>
              <a:rPr lang="fa-IR" dirty="0" smtClean="0">
                <a:solidFill>
                  <a:srgbClr val="F10903"/>
                </a:solidFill>
                <a:cs typeface="B Nazanin" pitchFamily="2" charset="-78"/>
              </a:rPr>
              <a:t>18</a:t>
            </a:r>
            <a:r>
              <a:rPr lang="fa-IR" dirty="0" smtClean="0">
                <a:cs typeface="B Nazanin" pitchFamily="2" charset="-78"/>
              </a:rPr>
              <a:t> نفر از </a:t>
            </a:r>
            <a:r>
              <a:rPr lang="fa-IR" dirty="0" smtClean="0">
                <a:solidFill>
                  <a:srgbClr val="F10903"/>
                </a:solidFill>
                <a:cs typeface="B Nazanin" pitchFamily="2" charset="-78"/>
              </a:rPr>
              <a:t>28</a:t>
            </a:r>
            <a:r>
              <a:rPr lang="fa-IR" dirty="0" smtClean="0">
                <a:cs typeface="B Nazanin" pitchFamily="2" charset="-78"/>
              </a:rPr>
              <a:t> کشته در اتاق کنترل بودند.</a:t>
            </a:r>
          </a:p>
          <a:p>
            <a:pPr algn="r" rtl="1" eaLnBrk="1" hangingPunct="1">
              <a:lnSpc>
                <a:spcPct val="90000"/>
              </a:lnSpc>
            </a:pPr>
            <a:r>
              <a:rPr lang="fa-IR" dirty="0" smtClean="0">
                <a:cs typeface="B Nazanin" pitchFamily="2" charset="-78"/>
              </a:rPr>
              <a:t>بيش از </a:t>
            </a:r>
            <a:r>
              <a:rPr lang="fa-IR" dirty="0" smtClean="0">
                <a:solidFill>
                  <a:srgbClr val="F10903"/>
                </a:solidFill>
                <a:cs typeface="B Nazanin" pitchFamily="2" charset="-78"/>
              </a:rPr>
              <a:t>100 مليون دلار</a:t>
            </a:r>
            <a:r>
              <a:rPr lang="fa-IR" dirty="0" smtClean="0">
                <a:cs typeface="B Nazanin" pitchFamily="2" charset="-78"/>
              </a:rPr>
              <a:t> خسارت ايجاد شد.</a:t>
            </a:r>
            <a:endParaRPr lang="en-US" dirty="0" smtClean="0">
              <a:cs typeface="B Nazanin" pitchFamily="2" charset="-7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3" cstate="print"/>
          <a:srcRect/>
          <a:stretch>
            <a:fillRect/>
          </a:stretch>
        </p:blipFill>
        <p:spPr bwMode="auto">
          <a:xfrm>
            <a:off x="252047" y="981076"/>
            <a:ext cx="8109438" cy="4697413"/>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ChangeArrowheads="1"/>
          </p:cNvSpPr>
          <p:nvPr/>
        </p:nvSpPr>
        <p:spPr bwMode="auto">
          <a:xfrm>
            <a:off x="684335" y="260350"/>
            <a:ext cx="7772400" cy="1219200"/>
          </a:xfrm>
          <a:prstGeom prst="rect">
            <a:avLst/>
          </a:prstGeom>
          <a:noFill/>
          <a:ln w="9525">
            <a:noFill/>
            <a:miter lim="800000"/>
            <a:headEnd/>
            <a:tailEnd/>
          </a:ln>
        </p:spPr>
        <p:txBody>
          <a:bodyPr lIns="92075" tIns="46038" rIns="92075" bIns="46038" anchor="ctr"/>
          <a:lstStyle/>
          <a:p>
            <a:pPr algn="ctr" rtl="1"/>
            <a:r>
              <a:rPr lang="fa-IR" sz="3900" b="1" dirty="0">
                <a:solidFill>
                  <a:schemeClr val="tx2"/>
                </a:solidFill>
                <a:cs typeface="B Titr" pitchFamily="2" charset="-78"/>
              </a:rPr>
              <a:t>حادثه</a:t>
            </a:r>
            <a:r>
              <a:rPr lang="fa-IR" sz="3900" b="1" dirty="0">
                <a:solidFill>
                  <a:schemeClr val="tx2"/>
                </a:solidFill>
              </a:rPr>
              <a:t> </a:t>
            </a:r>
            <a:r>
              <a:rPr lang="en-US" sz="3900" b="1" dirty="0" err="1">
                <a:solidFill>
                  <a:schemeClr val="tx2"/>
                </a:solidFill>
              </a:rPr>
              <a:t>Seveso</a:t>
            </a:r>
            <a:endParaRPr lang="en-GB" sz="3900" b="1" dirty="0">
              <a:solidFill>
                <a:schemeClr val="tx2"/>
              </a:solidFill>
            </a:endParaRPr>
          </a:p>
        </p:txBody>
      </p:sp>
      <p:pic>
        <p:nvPicPr>
          <p:cNvPr id="37893" name="Picture 3" descr="ky_seveso_diossina_viso-b"/>
          <p:cNvPicPr>
            <a:picLocks noChangeAspect="1" noChangeArrowheads="1"/>
          </p:cNvPicPr>
          <p:nvPr/>
        </p:nvPicPr>
        <p:blipFill>
          <a:blip r:embed="rId3" cstate="print"/>
          <a:srcRect/>
          <a:stretch>
            <a:fillRect/>
          </a:stretch>
        </p:blipFill>
        <p:spPr bwMode="auto">
          <a:xfrm>
            <a:off x="4067908" y="1844675"/>
            <a:ext cx="4763966" cy="2114550"/>
          </a:xfrm>
          <a:prstGeom prst="rect">
            <a:avLst/>
          </a:prstGeom>
          <a:noFill/>
          <a:ln w="9525">
            <a:solidFill>
              <a:schemeClr val="tx1"/>
            </a:solidFill>
            <a:miter lim="800000"/>
            <a:headEnd/>
            <a:tailEnd/>
          </a:ln>
        </p:spPr>
      </p:pic>
      <p:pic>
        <p:nvPicPr>
          <p:cNvPr id="37894" name="Picture 4" descr="uu21le06"/>
          <p:cNvPicPr>
            <a:picLocks noChangeAspect="1" noChangeArrowheads="1"/>
          </p:cNvPicPr>
          <p:nvPr/>
        </p:nvPicPr>
        <p:blipFill>
          <a:blip r:embed="rId4" cstate="print"/>
          <a:srcRect/>
          <a:stretch>
            <a:fillRect/>
          </a:stretch>
        </p:blipFill>
        <p:spPr bwMode="auto">
          <a:xfrm>
            <a:off x="2710962" y="3500439"/>
            <a:ext cx="3859823" cy="3055937"/>
          </a:xfrm>
          <a:prstGeom prst="rect">
            <a:avLst/>
          </a:prstGeom>
          <a:noFill/>
          <a:ln w="9525">
            <a:solidFill>
              <a:schemeClr val="bg1"/>
            </a:solidFill>
            <a:miter lim="800000"/>
            <a:headEnd/>
            <a:tailEnd/>
          </a:ln>
        </p:spPr>
      </p:pic>
      <p:pic>
        <p:nvPicPr>
          <p:cNvPr id="37895" name="Picture 5" descr="seveso"/>
          <p:cNvPicPr>
            <a:picLocks noChangeAspect="1" noChangeArrowheads="1"/>
          </p:cNvPicPr>
          <p:nvPr/>
        </p:nvPicPr>
        <p:blipFill>
          <a:blip r:embed="rId5" cstate="print"/>
          <a:srcRect/>
          <a:stretch>
            <a:fillRect/>
          </a:stretch>
        </p:blipFill>
        <p:spPr bwMode="auto">
          <a:xfrm>
            <a:off x="756138" y="1323976"/>
            <a:ext cx="3383574" cy="2989263"/>
          </a:xfrm>
          <a:prstGeom prst="rect">
            <a:avLst/>
          </a:prstGeom>
          <a:noFill/>
          <a:ln w="9525">
            <a:solidFill>
              <a:schemeClr val="tx1"/>
            </a:solidFill>
            <a:miter lim="800000"/>
            <a:headEnd/>
            <a:tailEnd/>
          </a:ln>
        </p:spPr>
      </p:pic>
      <p:sp>
        <p:nvSpPr>
          <p:cNvPr id="37896" name="Text Box 6"/>
          <p:cNvSpPr txBox="1">
            <a:spLocks noChangeArrowheads="1"/>
          </p:cNvSpPr>
          <p:nvPr/>
        </p:nvSpPr>
        <p:spPr bwMode="auto">
          <a:xfrm rot="18808544" flipH="1">
            <a:off x="-111421" y="989802"/>
            <a:ext cx="2879481" cy="749300"/>
          </a:xfrm>
          <a:prstGeom prst="rect">
            <a:avLst/>
          </a:prstGeom>
          <a:solidFill>
            <a:srgbClr val="DDDDDD"/>
          </a:solidFill>
          <a:ln w="38100" cap="sq">
            <a:solidFill>
              <a:schemeClr val="bg2"/>
            </a:solidFill>
            <a:miter lim="800000"/>
            <a:headEnd type="none" w="sm" len="sm"/>
            <a:tailEnd type="none" w="sm" len="sm"/>
          </a:ln>
        </p:spPr>
        <p:txBody>
          <a:bodyPr lIns="92075" tIns="46038" rIns="92075" bIns="46038" anchor="ctr"/>
          <a:lstStyle/>
          <a:p>
            <a:pPr algn="ctr"/>
            <a:r>
              <a:rPr lang="en-US" sz="2600" dirty="0">
                <a:solidFill>
                  <a:srgbClr val="F10903"/>
                </a:solidFill>
              </a:rPr>
              <a:t>Toxic Release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body" idx="1"/>
          </p:nvPr>
        </p:nvSpPr>
        <p:spPr>
          <a:xfrm>
            <a:off x="457200" y="1343017"/>
            <a:ext cx="8229600" cy="2924183"/>
          </a:xfrm>
        </p:spPr>
        <p:txBody>
          <a:bodyPr/>
          <a:lstStyle/>
          <a:p>
            <a:pPr algn="r" rtl="1" eaLnBrk="1" hangingPunct="1"/>
            <a:r>
              <a:rPr lang="fa-IR" dirty="0" smtClean="0">
                <a:cs typeface="B Nazanin" pitchFamily="2" charset="-78"/>
              </a:rPr>
              <a:t>9 جولاي 1976 در ايتاليا</a:t>
            </a:r>
          </a:p>
          <a:p>
            <a:pPr algn="r" rtl="1" eaLnBrk="1" hangingPunct="1"/>
            <a:r>
              <a:rPr lang="fa-IR" dirty="0" smtClean="0">
                <a:cs typeface="B Nazanin" pitchFamily="2" charset="-78"/>
              </a:rPr>
              <a:t>در اثر ترکيدن </a:t>
            </a:r>
            <a:r>
              <a:rPr lang="en-US" sz="2600" dirty="0" smtClean="0">
                <a:cs typeface="B Nazanin" pitchFamily="2" charset="-78"/>
              </a:rPr>
              <a:t>RD</a:t>
            </a:r>
            <a:r>
              <a:rPr lang="fa-IR" dirty="0" smtClean="0">
                <a:cs typeface="B Nazanin" pitchFamily="2" charset="-78"/>
              </a:rPr>
              <a:t> يک مسير </a:t>
            </a:r>
            <a:r>
              <a:rPr lang="en-US" sz="2600" dirty="0" smtClean="0">
                <a:cs typeface="B Nazanin" pitchFamily="2" charset="-78"/>
              </a:rPr>
              <a:t>Vent</a:t>
            </a:r>
            <a:r>
              <a:rPr lang="fa-IR" dirty="0" smtClean="0">
                <a:cs typeface="B Nazanin" pitchFamily="2" charset="-78"/>
              </a:rPr>
              <a:t> در حدود 2 تن ماده شيميايي در اتمسفر آزاد شد.</a:t>
            </a:r>
          </a:p>
          <a:p>
            <a:pPr algn="r" rtl="1" eaLnBrk="1" hangingPunct="1"/>
            <a:r>
              <a:rPr lang="fa-IR" dirty="0" smtClean="0">
                <a:cs typeface="B Nazanin" pitchFamily="2" charset="-78"/>
              </a:rPr>
              <a:t>2 کيلوگرم در اين ميان، ماده سمي دي اکسين</a:t>
            </a:r>
          </a:p>
          <a:p>
            <a:pPr algn="r" rtl="1" eaLnBrk="1" hangingPunct="1"/>
            <a:r>
              <a:rPr lang="fa-IR" dirty="0" smtClean="0">
                <a:cs typeface="B Nazanin" pitchFamily="2" charset="-78"/>
              </a:rPr>
              <a:t>بيش از 2500 نفر تحت اثر اين ماده قرار گرفتند.</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lstStyle/>
          <a:p>
            <a:pPr algn="ctr" rtl="1" eaLnBrk="1" hangingPunct="1"/>
            <a:r>
              <a:rPr lang="fa-IR" dirty="0" smtClean="0">
                <a:cs typeface="B Titr" pitchFamily="2" charset="-78"/>
              </a:rPr>
              <a:t>حادثه</a:t>
            </a:r>
            <a:r>
              <a:rPr lang="fa-IR" dirty="0" smtClean="0"/>
              <a:t> </a:t>
            </a:r>
            <a:r>
              <a:rPr lang="en-US" dirty="0" err="1" smtClean="0"/>
              <a:t>Buncefield</a:t>
            </a:r>
            <a:endParaRPr lang="en-US" dirty="0" smtClean="0"/>
          </a:p>
        </p:txBody>
      </p:sp>
      <p:pic>
        <p:nvPicPr>
          <p:cNvPr id="29701" name="Picture 5" descr="C:\Users\hp\Desktop\fire-of-building-from-above-1299x521_720x288.jpg"/>
          <p:cNvPicPr>
            <a:picLocks noChangeAspect="1" noChangeArrowheads="1"/>
          </p:cNvPicPr>
          <p:nvPr/>
        </p:nvPicPr>
        <p:blipFill>
          <a:blip r:embed="rId3" cstate="print"/>
          <a:srcRect/>
          <a:stretch>
            <a:fillRect/>
          </a:stretch>
        </p:blipFill>
        <p:spPr bwMode="auto">
          <a:xfrm>
            <a:off x="0" y="3581400"/>
            <a:ext cx="7239000" cy="2895600"/>
          </a:xfrm>
          <a:prstGeom prst="rect">
            <a:avLst/>
          </a:prstGeom>
          <a:noFill/>
        </p:spPr>
      </p:pic>
      <p:sp>
        <p:nvSpPr>
          <p:cNvPr id="39944" name="Text Box 8"/>
          <p:cNvSpPr txBox="1">
            <a:spLocks noChangeArrowheads="1"/>
          </p:cNvSpPr>
          <p:nvPr/>
        </p:nvSpPr>
        <p:spPr bwMode="auto">
          <a:xfrm rot="19019114" flipH="1">
            <a:off x="-55252" y="957658"/>
            <a:ext cx="2879481" cy="749300"/>
          </a:xfrm>
          <a:prstGeom prst="rect">
            <a:avLst/>
          </a:prstGeom>
          <a:solidFill>
            <a:srgbClr val="DDDDDD"/>
          </a:solidFill>
          <a:ln w="38100" cap="sq">
            <a:solidFill>
              <a:schemeClr val="bg2"/>
            </a:solidFill>
            <a:miter lim="800000"/>
            <a:headEnd type="none" w="sm" len="sm"/>
            <a:tailEnd type="none" w="sm" len="sm"/>
          </a:ln>
        </p:spPr>
        <p:txBody>
          <a:bodyPr lIns="92075" tIns="46038" rIns="92075" bIns="46038" anchor="ctr"/>
          <a:lstStyle/>
          <a:p>
            <a:pPr algn="ctr"/>
            <a:r>
              <a:rPr lang="en-US" sz="3000" dirty="0" smtClean="0">
                <a:solidFill>
                  <a:srgbClr val="F10903"/>
                </a:solidFill>
              </a:rPr>
              <a:t>Fire</a:t>
            </a:r>
            <a:endParaRPr lang="en-US" sz="3000" dirty="0">
              <a:solidFill>
                <a:srgbClr val="F10903"/>
              </a:solidFill>
            </a:endParaRPr>
          </a:p>
        </p:txBody>
      </p:sp>
      <p:pic>
        <p:nvPicPr>
          <p:cNvPr id="29703" name="Picture 7" descr="Related image"/>
          <p:cNvPicPr>
            <a:picLocks noChangeAspect="1" noChangeArrowheads="1"/>
          </p:cNvPicPr>
          <p:nvPr/>
        </p:nvPicPr>
        <p:blipFill>
          <a:blip r:embed="rId4" cstate="print"/>
          <a:srcRect/>
          <a:stretch>
            <a:fillRect/>
          </a:stretch>
        </p:blipFill>
        <p:spPr bwMode="auto">
          <a:xfrm>
            <a:off x="5029200" y="1219200"/>
            <a:ext cx="4114800" cy="311139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body" idx="1"/>
          </p:nvPr>
        </p:nvSpPr>
        <p:spPr>
          <a:xfrm>
            <a:off x="457200" y="1343017"/>
            <a:ext cx="8229600" cy="2924183"/>
          </a:xfrm>
        </p:spPr>
        <p:txBody>
          <a:bodyPr>
            <a:noAutofit/>
          </a:bodyPr>
          <a:lstStyle/>
          <a:p>
            <a:pPr algn="r" rtl="1" eaLnBrk="1" hangingPunct="1"/>
            <a:r>
              <a:rPr lang="fa-IR" dirty="0" smtClean="0">
                <a:cs typeface="B Nazanin" pitchFamily="2" charset="-78"/>
              </a:rPr>
              <a:t>11 تا 13 دسامبر 2005 در همل همپستد انگلستان</a:t>
            </a:r>
          </a:p>
          <a:p>
            <a:pPr algn="r" rtl="1" eaLnBrk="1" hangingPunct="1"/>
            <a:r>
              <a:rPr lang="fa-IR" dirty="0" smtClean="0">
                <a:cs typeface="B Nazanin" pitchFamily="2" charset="-78"/>
              </a:rPr>
              <a:t>سرریز شدن 250 هزار لیتر بنزین از یک تانک ذخیره و تشکیل ابر بخار قابل اشتعال</a:t>
            </a:r>
          </a:p>
          <a:p>
            <a:pPr algn="r" rtl="1" eaLnBrk="1" hangingPunct="1"/>
            <a:r>
              <a:rPr lang="fa-IR" dirty="0" smtClean="0">
                <a:cs typeface="B Nazanin" pitchFamily="2" charset="-78"/>
              </a:rPr>
              <a:t>آتش گرفتن بیش از 20 تانک</a:t>
            </a:r>
          </a:p>
          <a:p>
            <a:pPr algn="r" rtl="1" eaLnBrk="1" hangingPunct="1"/>
            <a:r>
              <a:rPr lang="fa-IR" dirty="0" smtClean="0">
                <a:cs typeface="B Nazanin" pitchFamily="2" charset="-78"/>
              </a:rPr>
              <a:t>بدون خسارت جانی</a:t>
            </a:r>
          </a:p>
          <a:p>
            <a:pPr algn="r" rtl="1" eaLnBrk="1" hangingPunct="1"/>
            <a:r>
              <a:rPr lang="fa-IR" dirty="0" smtClean="0">
                <a:cs typeface="B Nazanin" pitchFamily="2" charset="-78"/>
              </a:rPr>
              <a:t>بیش از 750 میلیون پوند (برخی منابع تا یک میلیارد پوند) خسارت به تاسیسات، منازل مسکونی و تاسیسات اطراف</a:t>
            </a:r>
            <a:endParaRPr lang="en-US" dirty="0" smtClean="0">
              <a:cs typeface="B Nazanin" pitchFamily="2" charset="-7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lstStyle/>
          <a:p>
            <a:pPr algn="ctr" rtl="1" eaLnBrk="1" hangingPunct="1"/>
            <a:r>
              <a:rPr lang="fa-IR" smtClean="0">
                <a:cs typeface="B Titr" pitchFamily="2" charset="-78"/>
              </a:rPr>
              <a:t>حادثه</a:t>
            </a:r>
            <a:r>
              <a:rPr lang="fa-IR" smtClean="0"/>
              <a:t> </a:t>
            </a:r>
            <a:r>
              <a:rPr lang="en-US" smtClean="0"/>
              <a:t>Bhopal</a:t>
            </a:r>
          </a:p>
        </p:txBody>
      </p:sp>
      <p:pic>
        <p:nvPicPr>
          <p:cNvPr id="39941" name="Picture 5"/>
          <p:cNvPicPr>
            <a:picLocks noChangeAspect="1" noChangeArrowheads="1"/>
          </p:cNvPicPr>
          <p:nvPr/>
        </p:nvPicPr>
        <p:blipFill>
          <a:blip r:embed="rId3" cstate="print"/>
          <a:srcRect/>
          <a:stretch>
            <a:fillRect/>
          </a:stretch>
        </p:blipFill>
        <p:spPr bwMode="auto">
          <a:xfrm>
            <a:off x="317989" y="2997200"/>
            <a:ext cx="4453303" cy="3619500"/>
          </a:xfrm>
          <a:prstGeom prst="rect">
            <a:avLst/>
          </a:prstGeom>
          <a:noFill/>
          <a:ln w="9525">
            <a:noFill/>
            <a:miter lim="800000"/>
            <a:headEnd/>
            <a:tailEnd/>
          </a:ln>
        </p:spPr>
      </p:pic>
      <p:pic>
        <p:nvPicPr>
          <p:cNvPr id="39942" name="Picture 6"/>
          <p:cNvPicPr>
            <a:picLocks noChangeAspect="1" noChangeArrowheads="1"/>
          </p:cNvPicPr>
          <p:nvPr/>
        </p:nvPicPr>
        <p:blipFill>
          <a:blip r:embed="rId4" cstate="print"/>
          <a:srcRect/>
          <a:stretch>
            <a:fillRect/>
          </a:stretch>
        </p:blipFill>
        <p:spPr bwMode="auto">
          <a:xfrm>
            <a:off x="4506058" y="2198688"/>
            <a:ext cx="4438650" cy="3606800"/>
          </a:xfrm>
          <a:prstGeom prst="rect">
            <a:avLst/>
          </a:prstGeom>
          <a:noFill/>
          <a:ln w="9525">
            <a:noFill/>
            <a:miter lim="800000"/>
            <a:headEnd/>
            <a:tailEnd/>
          </a:ln>
        </p:spPr>
      </p:pic>
      <p:pic>
        <p:nvPicPr>
          <p:cNvPr id="39943" name="Picture 7"/>
          <p:cNvPicPr>
            <a:picLocks noChangeAspect="1" noChangeArrowheads="1"/>
          </p:cNvPicPr>
          <p:nvPr/>
        </p:nvPicPr>
        <p:blipFill>
          <a:blip r:embed="rId5" cstate="print"/>
          <a:srcRect t="6250"/>
          <a:stretch>
            <a:fillRect/>
          </a:stretch>
        </p:blipFill>
        <p:spPr bwMode="auto">
          <a:xfrm>
            <a:off x="2113085" y="1557338"/>
            <a:ext cx="3143250" cy="2393950"/>
          </a:xfrm>
          <a:prstGeom prst="rect">
            <a:avLst/>
          </a:prstGeom>
          <a:noFill/>
          <a:ln w="9525">
            <a:noFill/>
            <a:miter lim="800000"/>
            <a:headEnd/>
            <a:tailEnd/>
          </a:ln>
        </p:spPr>
      </p:pic>
      <p:sp>
        <p:nvSpPr>
          <p:cNvPr id="39944" name="Text Box 8"/>
          <p:cNvSpPr txBox="1">
            <a:spLocks noChangeArrowheads="1"/>
          </p:cNvSpPr>
          <p:nvPr/>
        </p:nvSpPr>
        <p:spPr bwMode="auto">
          <a:xfrm rot="19019114" flipH="1">
            <a:off x="0" y="1125538"/>
            <a:ext cx="2879481" cy="749300"/>
          </a:xfrm>
          <a:prstGeom prst="rect">
            <a:avLst/>
          </a:prstGeom>
          <a:solidFill>
            <a:srgbClr val="DDDDDD"/>
          </a:solidFill>
          <a:ln w="38100" cap="sq">
            <a:solidFill>
              <a:schemeClr val="bg2"/>
            </a:solidFill>
            <a:miter lim="800000"/>
            <a:headEnd type="none" w="sm" len="sm"/>
            <a:tailEnd type="none" w="sm" len="sm"/>
          </a:ln>
        </p:spPr>
        <p:txBody>
          <a:bodyPr lIns="92075" tIns="46038" rIns="92075" bIns="46038" anchor="ctr"/>
          <a:lstStyle/>
          <a:p>
            <a:pPr algn="ctr"/>
            <a:r>
              <a:rPr lang="en-US" sz="3000" dirty="0">
                <a:solidFill>
                  <a:srgbClr val="F10903"/>
                </a:solidFill>
              </a:rPr>
              <a:t>Toxic Release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7"/>
          <p:cNvSpPr>
            <a:spLocks noGrp="1" noChangeArrowheads="1"/>
          </p:cNvSpPr>
          <p:nvPr>
            <p:ph type="body" idx="1"/>
          </p:nvPr>
        </p:nvSpPr>
        <p:spPr>
          <a:xfrm>
            <a:off x="457200" y="1295401"/>
            <a:ext cx="8229600" cy="4114800"/>
          </a:xfrm>
        </p:spPr>
        <p:txBody>
          <a:bodyPr/>
          <a:lstStyle/>
          <a:p>
            <a:pPr algn="r" rtl="1" eaLnBrk="1" hangingPunct="1"/>
            <a:r>
              <a:rPr lang="fa-IR" dirty="0" smtClean="0">
                <a:cs typeface="B Nazanin" pitchFamily="2" charset="-78"/>
              </a:rPr>
              <a:t>1984 هند، طراح يونيون کربايد</a:t>
            </a:r>
          </a:p>
          <a:p>
            <a:pPr algn="r" rtl="1" eaLnBrk="1" hangingPunct="1"/>
            <a:r>
              <a:rPr lang="fa-IR" dirty="0" smtClean="0">
                <a:cs typeface="B Nazanin" pitchFamily="2" charset="-78"/>
              </a:rPr>
              <a:t>ماده سمي متيل ايزو سيانات</a:t>
            </a:r>
            <a:r>
              <a:rPr lang="en-US" dirty="0" smtClean="0">
                <a:cs typeface="B Nazanin" pitchFamily="2" charset="-78"/>
              </a:rPr>
              <a:t> </a:t>
            </a:r>
            <a:r>
              <a:rPr lang="fa-IR" dirty="0" smtClean="0">
                <a:cs typeface="B Nazanin" pitchFamily="2" charset="-78"/>
              </a:rPr>
              <a:t>با آستانه سميت خيلي کم به عنوان ماده مياني</a:t>
            </a:r>
            <a:r>
              <a:rPr lang="fa-IR" sz="2600" dirty="0" smtClean="0">
                <a:cs typeface="B Nazanin" pitchFamily="2" charset="-78"/>
              </a:rPr>
              <a:t>(</a:t>
            </a:r>
            <a:r>
              <a:rPr lang="en-US" sz="2600" dirty="0" smtClean="0">
                <a:cs typeface="B Nazanin" pitchFamily="2" charset="-78"/>
              </a:rPr>
              <a:t>TLV-TWA=0.02 </a:t>
            </a:r>
            <a:r>
              <a:rPr lang="en-US" sz="2600" dirty="0" err="1" smtClean="0">
                <a:cs typeface="B Nazanin" pitchFamily="2" charset="-78"/>
              </a:rPr>
              <a:t>ppm</a:t>
            </a:r>
            <a:r>
              <a:rPr lang="fa-IR" sz="2600" dirty="0" smtClean="0">
                <a:cs typeface="B Nazanin" pitchFamily="2" charset="-78"/>
              </a:rPr>
              <a:t>)</a:t>
            </a:r>
          </a:p>
          <a:p>
            <a:pPr algn="r" rtl="1" eaLnBrk="1" hangingPunct="1"/>
            <a:r>
              <a:rPr lang="fa-IR" dirty="0" smtClean="0">
                <a:cs typeface="B Nazanin" pitchFamily="2" charset="-78"/>
              </a:rPr>
              <a:t>مخازن نگهداري مجهز به سيستم سرمايش، اسکرابر و فلر</a:t>
            </a:r>
          </a:p>
          <a:p>
            <a:pPr algn="r" rtl="1" eaLnBrk="1" hangingPunct="1"/>
            <a:r>
              <a:rPr lang="fa-IR" dirty="0" smtClean="0">
                <a:cs typeface="B Nazanin" pitchFamily="2" charset="-78"/>
              </a:rPr>
              <a:t>شستشوي يک شير با آب منجر به رخداد واکنش گرمازا</a:t>
            </a:r>
          </a:p>
          <a:p>
            <a:pPr algn="r" rtl="1" eaLnBrk="1" hangingPunct="1"/>
            <a:r>
              <a:rPr lang="fa-IR" dirty="0" smtClean="0">
                <a:cs typeface="B Nazanin" pitchFamily="2" charset="-78"/>
              </a:rPr>
              <a:t>پديده وارونگي در جو</a:t>
            </a:r>
          </a:p>
          <a:p>
            <a:pPr algn="r" rtl="1" eaLnBrk="1" hangingPunct="1"/>
            <a:r>
              <a:rPr lang="fa-IR" dirty="0" smtClean="0">
                <a:cs typeface="B Nazanin" pitchFamily="2" charset="-78"/>
              </a:rPr>
              <a:t>2000 نفر کشته و 200 هزار نفر زخمي</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3" cstate="print"/>
          <a:srcRect/>
          <a:stretch>
            <a:fillRect/>
          </a:stretch>
        </p:blipFill>
        <p:spPr bwMode="auto">
          <a:xfrm>
            <a:off x="1049215" y="244475"/>
            <a:ext cx="6846277" cy="628015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effectLst>
                  <a:outerShdw blurRad="38100" dist="38100" dir="2700000" algn="tl">
                    <a:srgbClr val="000000">
                      <a:alpha val="43137"/>
                    </a:srgbClr>
                  </a:outerShdw>
                </a:effectLst>
                <a:latin typeface="Adobe Caslon Pro Bold" pitchFamily="18" charset="0"/>
                <a:cs typeface="B Nazanin" pitchFamily="2" charset="-78"/>
              </a:rPr>
              <a:t>برخی از مطالعات انجام شده</a:t>
            </a:r>
            <a:endParaRPr lang="en-US" dirty="0">
              <a:effectLst>
                <a:outerShdw blurRad="38100" dist="38100" dir="2700000" algn="tl">
                  <a:srgbClr val="000000">
                    <a:alpha val="43137"/>
                  </a:srgbClr>
                </a:outerShdw>
              </a:effectLst>
              <a:latin typeface="Adobe Caslon Pro Bold" pitchFamily="18" charset="0"/>
              <a:cs typeface="B Nazanin" pitchFamily="2" charset="-78"/>
            </a:endParaRPr>
          </a:p>
        </p:txBody>
      </p:sp>
      <p:pic>
        <p:nvPicPr>
          <p:cNvPr id="5" name="Picture 4"/>
          <p:cNvPicPr/>
          <p:nvPr/>
        </p:nvPicPr>
        <p:blipFill>
          <a:blip r:embed="rId2" cstate="print"/>
          <a:srcRect l="13739" r="16006"/>
          <a:stretch>
            <a:fillRect/>
          </a:stretch>
        </p:blipFill>
        <p:spPr bwMode="auto">
          <a:xfrm>
            <a:off x="457200" y="1524000"/>
            <a:ext cx="2133600" cy="1209675"/>
          </a:xfrm>
          <a:prstGeom prst="rect">
            <a:avLst/>
          </a:prstGeom>
          <a:noFill/>
          <a:ln w="9525">
            <a:noFill/>
            <a:miter lim="800000"/>
            <a:headEnd/>
            <a:tailEnd/>
          </a:ln>
        </p:spPr>
      </p:pic>
      <p:pic>
        <p:nvPicPr>
          <p:cNvPr id="2052" name="Picture 4" descr="Image result for morvarid petrochemical logo"/>
          <p:cNvPicPr>
            <a:picLocks noChangeAspect="1" noChangeArrowheads="1"/>
          </p:cNvPicPr>
          <p:nvPr/>
        </p:nvPicPr>
        <p:blipFill>
          <a:blip r:embed="rId3" cstate="print"/>
          <a:srcRect t="8000" b="16000"/>
          <a:stretch>
            <a:fillRect/>
          </a:stretch>
        </p:blipFill>
        <p:spPr bwMode="auto">
          <a:xfrm>
            <a:off x="4953000" y="1371600"/>
            <a:ext cx="1804737" cy="1371600"/>
          </a:xfrm>
          <a:prstGeom prst="rect">
            <a:avLst/>
          </a:prstGeom>
          <a:noFill/>
        </p:spPr>
      </p:pic>
      <p:pic>
        <p:nvPicPr>
          <p:cNvPr id="2054" name="Picture 6" descr="Image result for shazand oil refinery  logo"/>
          <p:cNvPicPr>
            <a:picLocks noChangeAspect="1" noChangeArrowheads="1"/>
          </p:cNvPicPr>
          <p:nvPr/>
        </p:nvPicPr>
        <p:blipFill>
          <a:blip r:embed="rId4" cstate="print"/>
          <a:srcRect l="16000" t="13333" r="14667" b="12000"/>
          <a:stretch>
            <a:fillRect/>
          </a:stretch>
        </p:blipFill>
        <p:spPr bwMode="auto">
          <a:xfrm>
            <a:off x="7543800" y="2743200"/>
            <a:ext cx="1143000" cy="1230923"/>
          </a:xfrm>
          <a:prstGeom prst="rect">
            <a:avLst/>
          </a:prstGeom>
          <a:noFill/>
        </p:spPr>
      </p:pic>
      <p:pic>
        <p:nvPicPr>
          <p:cNvPr id="2056" name="Picture 8" descr="Image result for shiraz petrochemical logo"/>
          <p:cNvPicPr>
            <a:picLocks noChangeAspect="1" noChangeArrowheads="1"/>
          </p:cNvPicPr>
          <p:nvPr/>
        </p:nvPicPr>
        <p:blipFill>
          <a:blip r:embed="rId5" cstate="print"/>
          <a:srcRect l="10667" t="37333" r="14667" b="36000"/>
          <a:stretch>
            <a:fillRect/>
          </a:stretch>
        </p:blipFill>
        <p:spPr bwMode="auto">
          <a:xfrm>
            <a:off x="3291840" y="2895600"/>
            <a:ext cx="3413760" cy="1219200"/>
          </a:xfrm>
          <a:prstGeom prst="rect">
            <a:avLst/>
          </a:prstGeom>
          <a:noFill/>
        </p:spPr>
      </p:pic>
      <p:pic>
        <p:nvPicPr>
          <p:cNvPr id="2058" name="Picture 10" descr="Related image"/>
          <p:cNvPicPr>
            <a:picLocks noChangeAspect="1" noChangeArrowheads="1"/>
          </p:cNvPicPr>
          <p:nvPr/>
        </p:nvPicPr>
        <p:blipFill>
          <a:blip r:embed="rId6" cstate="print"/>
          <a:srcRect t="5112" b="28435"/>
          <a:stretch>
            <a:fillRect/>
          </a:stretch>
        </p:blipFill>
        <p:spPr bwMode="auto">
          <a:xfrm>
            <a:off x="7156206" y="1447800"/>
            <a:ext cx="1835394" cy="1219687"/>
          </a:xfrm>
          <a:prstGeom prst="rect">
            <a:avLst/>
          </a:prstGeom>
          <a:noFill/>
        </p:spPr>
      </p:pic>
      <p:pic>
        <p:nvPicPr>
          <p:cNvPr id="2060" name="Picture 12" descr="Image result for ibn-e sina petrokimia logo"/>
          <p:cNvPicPr>
            <a:picLocks noChangeAspect="1" noChangeArrowheads="1"/>
          </p:cNvPicPr>
          <p:nvPr/>
        </p:nvPicPr>
        <p:blipFill>
          <a:blip r:embed="rId7" cstate="print"/>
          <a:srcRect r="25180"/>
          <a:stretch>
            <a:fillRect/>
          </a:stretch>
        </p:blipFill>
        <p:spPr bwMode="auto">
          <a:xfrm>
            <a:off x="2965385" y="1752600"/>
            <a:ext cx="1835215" cy="838200"/>
          </a:xfrm>
          <a:prstGeom prst="rect">
            <a:avLst/>
          </a:prstGeom>
          <a:noFill/>
        </p:spPr>
      </p:pic>
      <p:pic>
        <p:nvPicPr>
          <p:cNvPr id="2062" name="Picture 14" descr="Related image"/>
          <p:cNvPicPr>
            <a:picLocks noChangeAspect="1" noChangeArrowheads="1"/>
          </p:cNvPicPr>
          <p:nvPr/>
        </p:nvPicPr>
        <p:blipFill>
          <a:blip r:embed="rId8" cstate="print"/>
          <a:srcRect b="24119"/>
          <a:stretch>
            <a:fillRect/>
          </a:stretch>
        </p:blipFill>
        <p:spPr bwMode="auto">
          <a:xfrm>
            <a:off x="838200" y="2819400"/>
            <a:ext cx="1606733" cy="1219200"/>
          </a:xfrm>
          <a:prstGeom prst="rect">
            <a:avLst/>
          </a:prstGeom>
          <a:noFill/>
        </p:spPr>
      </p:pic>
      <p:pic>
        <p:nvPicPr>
          <p:cNvPr id="2064" name="Picture 16" descr="Image result for technobell logo"/>
          <p:cNvPicPr>
            <a:picLocks noChangeAspect="1" noChangeArrowheads="1"/>
          </p:cNvPicPr>
          <p:nvPr/>
        </p:nvPicPr>
        <p:blipFill>
          <a:blip r:embed="rId9" cstate="print"/>
          <a:srcRect/>
          <a:stretch>
            <a:fillRect/>
          </a:stretch>
        </p:blipFill>
        <p:spPr bwMode="auto">
          <a:xfrm>
            <a:off x="685800" y="4495800"/>
            <a:ext cx="3000375" cy="838201"/>
          </a:xfrm>
          <a:prstGeom prst="rect">
            <a:avLst/>
          </a:prstGeom>
          <a:noFill/>
        </p:spPr>
      </p:pic>
      <p:pic>
        <p:nvPicPr>
          <p:cNvPr id="2068" name="Picture 20" descr="Image result for siemens logo"/>
          <p:cNvPicPr>
            <a:picLocks noChangeAspect="1" noChangeArrowheads="1"/>
          </p:cNvPicPr>
          <p:nvPr/>
        </p:nvPicPr>
        <p:blipFill>
          <a:blip r:embed="rId10" cstate="print"/>
          <a:srcRect t="36000" b="36000"/>
          <a:stretch>
            <a:fillRect/>
          </a:stretch>
        </p:blipFill>
        <p:spPr bwMode="auto">
          <a:xfrm>
            <a:off x="4114800" y="4572000"/>
            <a:ext cx="1905000" cy="533400"/>
          </a:xfrm>
          <a:prstGeom prst="rect">
            <a:avLst/>
          </a:prstGeom>
          <a:noFill/>
        </p:spPr>
      </p:pic>
      <p:pic>
        <p:nvPicPr>
          <p:cNvPr id="15" name="Picture 14"/>
          <p:cNvPicPr/>
          <p:nvPr/>
        </p:nvPicPr>
        <p:blipFill>
          <a:blip r:embed="rId11" cstate="print">
            <a:clrChange>
              <a:clrFrom>
                <a:srgbClr val="000000"/>
              </a:clrFrom>
              <a:clrTo>
                <a:srgbClr val="000000">
                  <a:alpha val="0"/>
                </a:srgbClr>
              </a:clrTo>
            </a:clrChange>
          </a:blip>
          <a:srcRect/>
          <a:stretch>
            <a:fillRect/>
          </a:stretch>
        </p:blipFill>
        <p:spPr bwMode="auto">
          <a:xfrm>
            <a:off x="6781800" y="4562475"/>
            <a:ext cx="1600200" cy="542925"/>
          </a:xfrm>
          <a:prstGeom prst="rect">
            <a:avLst/>
          </a:prstGeom>
          <a:noFill/>
          <a:ln w="9525">
            <a:noFill/>
            <a:miter lim="800000"/>
            <a:headEnd/>
            <a:tailEnd/>
          </a:ln>
        </p:spPr>
      </p:pic>
      <p:pic>
        <p:nvPicPr>
          <p:cNvPr id="2070" name="Picture 22" descr="Image result for polaris logo"/>
          <p:cNvPicPr>
            <a:picLocks noChangeAspect="1" noChangeArrowheads="1"/>
          </p:cNvPicPr>
          <p:nvPr/>
        </p:nvPicPr>
        <p:blipFill>
          <a:blip r:embed="rId12" cstate="print"/>
          <a:srcRect/>
          <a:stretch>
            <a:fillRect/>
          </a:stretch>
        </p:blipFill>
        <p:spPr bwMode="auto">
          <a:xfrm>
            <a:off x="4800600" y="5486400"/>
            <a:ext cx="3124200" cy="643983"/>
          </a:xfrm>
          <a:prstGeom prst="rect">
            <a:avLst/>
          </a:prstGeom>
          <a:noFill/>
        </p:spPr>
      </p:pic>
      <p:pic>
        <p:nvPicPr>
          <p:cNvPr id="16" name="Picture 15"/>
          <p:cNvPicPr/>
          <p:nvPr/>
        </p:nvPicPr>
        <p:blipFill>
          <a:blip r:embed="rId13" cstate="print"/>
          <a:srcRect/>
          <a:stretch>
            <a:fillRect/>
          </a:stretch>
        </p:blipFill>
        <p:spPr bwMode="auto">
          <a:xfrm>
            <a:off x="762000" y="5562600"/>
            <a:ext cx="3333750" cy="52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cs typeface="B Titr" pitchFamily="2" charset="-78"/>
              </a:rPr>
              <a:t>ایمنی فرآیند و </a:t>
            </a:r>
            <a:r>
              <a:rPr lang="en-US" b="1" dirty="0" smtClean="0">
                <a:cs typeface="B Titr" pitchFamily="2" charset="-78"/>
              </a:rPr>
              <a:t>PSM</a:t>
            </a:r>
            <a:endParaRPr lang="en-US" b="1" dirty="0">
              <a:cs typeface="B Titr" pitchFamily="2" charset="-78"/>
            </a:endParaRPr>
          </a:p>
        </p:txBody>
      </p:sp>
      <p:sp>
        <p:nvSpPr>
          <p:cNvPr id="3" name="Content Placeholder 2"/>
          <p:cNvSpPr>
            <a:spLocks noGrp="1"/>
          </p:cNvSpPr>
          <p:nvPr>
            <p:ph idx="1"/>
          </p:nvPr>
        </p:nvSpPr>
        <p:spPr/>
        <p:txBody>
          <a:bodyPr>
            <a:normAutofit/>
          </a:bodyPr>
          <a:lstStyle/>
          <a:p>
            <a:pPr algn="just" rtl="1"/>
            <a:r>
              <a:rPr lang="fa-IR" dirty="0" smtClean="0">
                <a:cs typeface="B Nazanin" pitchFamily="2" charset="-78"/>
              </a:rPr>
              <a:t>پیشگیری از نشتی ها، ریزش ها، کارکرد اشتباه تجهیزات، افزایش بیش از حد فشار یا دما، خوردگی، خستگی فلزات، و دیگر شرایط مشابه</a:t>
            </a:r>
          </a:p>
          <a:p>
            <a:pPr algn="just" rtl="1"/>
            <a:r>
              <a:rPr lang="fa-IR" dirty="0" smtClean="0">
                <a:cs typeface="B Nazanin" pitchFamily="2" charset="-78"/>
              </a:rPr>
              <a:t>با برنامه ریزی متمرکز بر روی طراحی و مسائل مهندسی، ارزیابی مخاطرات، مدیریت تغییر، بازرسی، تست و نگهداری و تعمیرات تجهیزات، کنترل فرآیند و سیستم های هشدار موثر، دستورالعمل ها، آموزش افراد و نقش عوامل انسانی</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Titr" pitchFamily="2" charset="-78"/>
              </a:rPr>
              <a:t>ایمنی فرآیند و ایمنی شغلی</a:t>
            </a:r>
            <a:endParaRPr lang="en-US" dirty="0">
              <a:cs typeface="B Titr" pitchFamily="2" charset="-78"/>
            </a:endParaRPr>
          </a:p>
        </p:txBody>
      </p:sp>
      <p:sp>
        <p:nvSpPr>
          <p:cNvPr id="3" name="Content Placeholder 2"/>
          <p:cNvSpPr>
            <a:spLocks noGrp="1"/>
          </p:cNvSpPr>
          <p:nvPr>
            <p:ph idx="1"/>
          </p:nvPr>
        </p:nvSpPr>
        <p:spPr/>
        <p:txBody>
          <a:bodyPr>
            <a:normAutofit fontScale="85000" lnSpcReduction="10000"/>
          </a:bodyPr>
          <a:lstStyle/>
          <a:p>
            <a:pPr algn="just" rtl="1">
              <a:buNone/>
            </a:pPr>
            <a:r>
              <a:rPr lang="fa-IR" b="1" dirty="0" smtClean="0">
                <a:solidFill>
                  <a:srgbClr val="FF0000"/>
                </a:solidFill>
                <a:cs typeface="B Nazanin" pitchFamily="2" charset="-78"/>
              </a:rPr>
              <a:t>ایمنی شغلی</a:t>
            </a:r>
          </a:p>
          <a:p>
            <a:pPr algn="just" rtl="1">
              <a:buNone/>
            </a:pPr>
            <a:r>
              <a:rPr lang="fa-IR" dirty="0" smtClean="0">
                <a:cs typeface="B Nazanin" pitchFamily="2" charset="-78"/>
              </a:rPr>
              <a:t>بررسی و بازنگری روش‌های كاری و شناسایی خطراتی كه ممكن است منجر به حادثه گردد. </a:t>
            </a:r>
          </a:p>
          <a:p>
            <a:pPr algn="just" rtl="1">
              <a:buNone/>
            </a:pPr>
            <a:r>
              <a:rPr lang="fa-IR" dirty="0" smtClean="0">
                <a:cs typeface="B Nazanin" pitchFamily="2" charset="-78"/>
              </a:rPr>
              <a:t>مهمترین وسیله برای توصیه روش‌های مناسب انجام كار و رفع یا به حداقل رساندن خطرات محیط كار به شمار می‌آید. </a:t>
            </a:r>
          </a:p>
          <a:p>
            <a:pPr algn="just" rtl="1">
              <a:buNone/>
            </a:pPr>
            <a:r>
              <a:rPr lang="fa-IR" dirty="0" smtClean="0">
                <a:cs typeface="B Nazanin" pitchFamily="2" charset="-78"/>
              </a:rPr>
              <a:t>1- خطراتی كه در مرحله طراحی كارگاه، ساختمان، ماشین‌آلات، تجهیزات، ابزارهای كاری، ایستگاه‌های كاری و فرآیند تولید نادیده گرفته شده است.</a:t>
            </a:r>
          </a:p>
          <a:p>
            <a:pPr algn="just" rtl="1">
              <a:buNone/>
            </a:pPr>
            <a:r>
              <a:rPr lang="fa-IR" dirty="0" smtClean="0">
                <a:cs typeface="B Nazanin" pitchFamily="2" charset="-78"/>
              </a:rPr>
              <a:t>2- خطراتی كه بعد از شروع تولید ممكن است به وجود آید.</a:t>
            </a:r>
          </a:p>
          <a:p>
            <a:pPr algn="just" rtl="1">
              <a:buNone/>
            </a:pPr>
            <a:r>
              <a:rPr lang="fa-IR" dirty="0" smtClean="0">
                <a:cs typeface="B Nazanin" pitchFamily="2" charset="-78"/>
              </a:rPr>
              <a:t>3- خطراتی كه ناشی از تغییر روش‌های كاری یا جابجایی افراد می‌باشد.</a:t>
            </a:r>
          </a:p>
          <a:p>
            <a:pPr algn="just" rtl="1"/>
            <a:endParaRPr lang="en-US" dirty="0">
              <a:cs typeface="B Nazanin"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1" name="Picture 5" descr="C:\Users\hp\Desktop\job-safety-analysis.gif"/>
          <p:cNvPicPr>
            <a:picLocks noChangeAspect="1" noChangeArrowheads="1"/>
          </p:cNvPicPr>
          <p:nvPr/>
        </p:nvPicPr>
        <p:blipFill>
          <a:blip r:embed="rId2" cstate="print"/>
          <a:srcRect/>
          <a:stretch>
            <a:fillRect/>
          </a:stretch>
        </p:blipFill>
        <p:spPr bwMode="auto">
          <a:xfrm>
            <a:off x="914400" y="1371600"/>
            <a:ext cx="7334250" cy="3810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95400" y="1415674"/>
            <a:ext cx="6629400" cy="5442326"/>
          </a:xfrm>
          <a:prstGeom prst="rect">
            <a:avLst/>
          </a:prstGeom>
          <a:noFill/>
          <a:ln w="9525">
            <a:noFill/>
            <a:miter lim="800000"/>
            <a:headEnd/>
            <a:tailEnd/>
          </a:ln>
          <a:effectLst/>
        </p:spPr>
      </p:pic>
      <p:sp>
        <p:nvSpPr>
          <p:cNvPr id="9" name="Title 8"/>
          <p:cNvSpPr>
            <a:spLocks noGrp="1"/>
          </p:cNvSpPr>
          <p:nvPr>
            <p:ph type="title"/>
          </p:nvPr>
        </p:nvSpPr>
        <p:spPr/>
        <p:txBody>
          <a:bodyPr/>
          <a:lstStyle/>
          <a:p>
            <a:pPr algn="ctr"/>
            <a:r>
              <a:rPr lang="fa-IR" dirty="0" smtClean="0">
                <a:cs typeface="B Nazanin" pitchFamily="2" charset="-78"/>
              </a:rPr>
              <a:t>مفاهیم اولیه</a:t>
            </a:r>
            <a:endParaRPr lang="en-US" dirty="0">
              <a:cs typeface="B Nazanin" pitchFamily="2" charset="-7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435608" y="274638"/>
            <a:ext cx="749808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fa-IR" sz="4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B Nazanin" pitchFamily="2" charset="-78"/>
              </a:rPr>
              <a:t>انواع خطر (از دیدگاه فرآیندی)</a:t>
            </a:r>
            <a:endParaRPr kumimoji="0" lang="en-US" sz="44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B Nazanin" pitchFamily="2" charset="-78"/>
            </a:endParaRPr>
          </a:p>
        </p:txBody>
      </p:sp>
      <p:sp>
        <p:nvSpPr>
          <p:cNvPr id="6" name="Content Placeholder 2"/>
          <p:cNvSpPr txBox="1">
            <a:spLocks/>
          </p:cNvSpPr>
          <p:nvPr/>
        </p:nvSpPr>
        <p:spPr bwMode="auto">
          <a:xfrm>
            <a:off x="685800" y="1447800"/>
            <a:ext cx="8247888"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20000"/>
          </a:bodyPr>
          <a:lstStyle/>
          <a:p>
            <a:pPr marL="342900" marR="0" lvl="0" indent="-342900" algn="r" defTabSz="914400" rtl="1" eaLnBrk="0" fontAlgn="base" latinLnBrk="0" hangingPunct="0">
              <a:lnSpc>
                <a:spcPct val="100000"/>
              </a:lnSpc>
              <a:spcBef>
                <a:spcPct val="20000"/>
              </a:spcBef>
              <a:spcAft>
                <a:spcPct val="0"/>
              </a:spcAft>
              <a:buClr>
                <a:schemeClr val="hlink"/>
              </a:buClr>
              <a:buSzPct val="80000"/>
              <a:buFont typeface="Wingdings" pitchFamily="2" charset="2"/>
              <a:buChar char="n"/>
              <a:tabLst/>
              <a:defRPr/>
            </a:pPr>
            <a:r>
              <a:rPr kumimoji="0" lang="fa-IR"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B Nazanin" pitchFamily="2" charset="-78"/>
              </a:rPr>
              <a:t>خطرات عمومی</a:t>
            </a:r>
            <a:endPar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B Nazanin" pitchFamily="2" charset="-78"/>
            </a:endParaRPr>
          </a:p>
          <a:p>
            <a:pPr marL="742950" marR="0" lvl="1" indent="-285750" algn="r" defTabSz="914400" rtl="1" eaLnBrk="0" fontAlgn="base" latinLnBrk="0" hangingPunct="0">
              <a:lnSpc>
                <a:spcPct val="100000"/>
              </a:lnSpc>
              <a:spcBef>
                <a:spcPct val="20000"/>
              </a:spcBef>
              <a:spcAft>
                <a:spcPct val="0"/>
              </a:spcAft>
              <a:buClr>
                <a:schemeClr val="tx1"/>
              </a:buClr>
              <a:buSzTx/>
              <a:buFontTx/>
              <a:buChar char="–"/>
              <a:tabLst/>
              <a:defRPr/>
            </a:pPr>
            <a:r>
              <a:rPr kumimoji="0" lang="fa-IR"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rPr>
              <a:t>سقوط از ارتفاع</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endParaRPr>
          </a:p>
          <a:p>
            <a:pPr marL="742950" marR="0" lvl="1" indent="-285750" algn="r" defTabSz="914400" rtl="1" eaLnBrk="0" fontAlgn="base" latinLnBrk="0" hangingPunct="0">
              <a:lnSpc>
                <a:spcPct val="100000"/>
              </a:lnSpc>
              <a:spcBef>
                <a:spcPct val="20000"/>
              </a:spcBef>
              <a:spcAft>
                <a:spcPct val="0"/>
              </a:spcAft>
              <a:buClr>
                <a:schemeClr val="tx1"/>
              </a:buClr>
              <a:buSzTx/>
              <a:buFontTx/>
              <a:buChar char="–"/>
              <a:tabLst/>
              <a:defRPr/>
            </a:pPr>
            <a:r>
              <a:rPr kumimoji="0" lang="fa-IR"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rPr>
              <a:t>سقوط و برخورد اجسام</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endParaRPr>
          </a:p>
          <a:p>
            <a:pPr marL="742950" marR="0" lvl="1" indent="-285750" algn="r" defTabSz="914400" rtl="1" eaLnBrk="0" fontAlgn="base" latinLnBrk="0" hangingPunct="0">
              <a:lnSpc>
                <a:spcPct val="100000"/>
              </a:lnSpc>
              <a:spcBef>
                <a:spcPct val="20000"/>
              </a:spcBef>
              <a:spcAft>
                <a:spcPct val="0"/>
              </a:spcAft>
              <a:buClr>
                <a:schemeClr val="tx1"/>
              </a:buClr>
              <a:buSzTx/>
              <a:buFontTx/>
              <a:buChar char="–"/>
              <a:tabLst/>
              <a:defRPr/>
            </a:pPr>
            <a:r>
              <a:rPr kumimoji="0" lang="fa-IR"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rPr>
              <a:t>برق گرفتگی</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endParaRPr>
          </a:p>
          <a:p>
            <a:pPr marL="742950" marR="0" lvl="1" indent="-285750" algn="r" defTabSz="914400" rtl="1" eaLnBrk="0" fontAlgn="base" latinLnBrk="0" hangingPunct="0">
              <a:lnSpc>
                <a:spcPct val="100000"/>
              </a:lnSpc>
              <a:spcBef>
                <a:spcPct val="20000"/>
              </a:spcBef>
              <a:spcAft>
                <a:spcPct val="0"/>
              </a:spcAft>
              <a:buClr>
                <a:schemeClr val="tx1"/>
              </a:buClr>
              <a:buSzTx/>
              <a:buFontTx/>
              <a:buChar char="–"/>
              <a:tabLst/>
              <a:defRPr/>
            </a:pPr>
            <a:r>
              <a:rPr kumimoji="0" lang="fa-IR"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rPr>
              <a:t>زخم، بریدگی</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endParaRPr>
          </a:p>
          <a:p>
            <a:pPr marL="742950" marR="0" lvl="1" indent="-285750" algn="r" defTabSz="914400" rtl="1" eaLnBrk="0" fontAlgn="base" latinLnBrk="0" hangingPunct="0">
              <a:lnSpc>
                <a:spcPct val="100000"/>
              </a:lnSpc>
              <a:spcBef>
                <a:spcPct val="20000"/>
              </a:spcBef>
              <a:spcAft>
                <a:spcPct val="0"/>
              </a:spcAft>
              <a:buClr>
                <a:schemeClr val="tx1"/>
              </a:buClr>
              <a:buSzTx/>
              <a:buFontTx/>
              <a:buChar char="–"/>
              <a:tabLst/>
              <a:defRPr/>
            </a:pPr>
            <a:r>
              <a:rPr kumimoji="0" lang="fa-IR"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rPr>
              <a:t>آتشهای غیر فرآیندی</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endParaRPr>
          </a:p>
          <a:p>
            <a:pPr marL="342900" marR="0" lvl="0" indent="-342900" algn="r" defTabSz="914400" rtl="1" eaLnBrk="0" fontAlgn="base" latinLnBrk="0" hangingPunct="0">
              <a:lnSpc>
                <a:spcPct val="100000"/>
              </a:lnSpc>
              <a:spcBef>
                <a:spcPct val="20000"/>
              </a:spcBef>
              <a:spcAft>
                <a:spcPct val="0"/>
              </a:spcAft>
              <a:buClr>
                <a:schemeClr val="hlink"/>
              </a:buClr>
              <a:buSzPct val="80000"/>
              <a:buFont typeface="Wingdings" pitchFamily="2" charset="2"/>
              <a:buChar char="n"/>
              <a:tabLst/>
              <a:defRPr/>
            </a:pPr>
            <a:r>
              <a:rPr kumimoji="0" lang="fa-IR"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B Nazanin" pitchFamily="2" charset="-78"/>
              </a:rPr>
              <a:t>خطرات فرآیندی</a:t>
            </a:r>
            <a:endPar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B Nazanin" pitchFamily="2" charset="-78"/>
            </a:endParaRPr>
          </a:p>
          <a:p>
            <a:pPr marL="742950" marR="0" lvl="1" indent="-285750" algn="r" defTabSz="914400" rtl="1" eaLnBrk="0" fontAlgn="base" latinLnBrk="0" hangingPunct="0">
              <a:lnSpc>
                <a:spcPct val="100000"/>
              </a:lnSpc>
              <a:spcBef>
                <a:spcPct val="20000"/>
              </a:spcBef>
              <a:spcAft>
                <a:spcPct val="0"/>
              </a:spcAft>
              <a:buClr>
                <a:schemeClr val="tx1"/>
              </a:buClr>
              <a:buSzTx/>
              <a:buFontTx/>
              <a:buChar char="–"/>
              <a:tabLst/>
              <a:defRPr/>
            </a:pPr>
            <a:r>
              <a:rPr kumimoji="0" lang="fa-IR"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rPr>
              <a:t>عملکرد غیر</a:t>
            </a:r>
            <a:r>
              <a:rPr kumimoji="0" lang="fa-IR" sz="28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cs typeface="B Nazanin" pitchFamily="2" charset="-78"/>
              </a:rPr>
              <a:t> نرمال فرآیند</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endParaRPr>
          </a:p>
          <a:p>
            <a:pPr marL="742950" marR="0" lvl="1" indent="-285750" algn="r" defTabSz="914400" rtl="1" eaLnBrk="0" fontAlgn="base" latinLnBrk="0" hangingPunct="0">
              <a:lnSpc>
                <a:spcPct val="100000"/>
              </a:lnSpc>
              <a:spcBef>
                <a:spcPct val="20000"/>
              </a:spcBef>
              <a:spcAft>
                <a:spcPct val="0"/>
              </a:spcAft>
              <a:buClr>
                <a:schemeClr val="tx1"/>
              </a:buClr>
              <a:buSzTx/>
              <a:buFontTx/>
              <a:buChar char="–"/>
              <a:tabLst/>
              <a:defRPr/>
            </a:pPr>
            <a:r>
              <a:rPr kumimoji="0" lang="fa-IR"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rPr>
              <a:t> رهایش مواد قابل اشتعال یا سمی</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endParaRPr>
          </a:p>
          <a:p>
            <a:pPr marL="742950" marR="0" lvl="1" indent="-285750" algn="r" defTabSz="914400" rtl="1" eaLnBrk="0" fontAlgn="base" latinLnBrk="0" hangingPunct="0">
              <a:lnSpc>
                <a:spcPct val="100000"/>
              </a:lnSpc>
              <a:spcBef>
                <a:spcPct val="20000"/>
              </a:spcBef>
              <a:spcAft>
                <a:spcPct val="0"/>
              </a:spcAft>
              <a:buClr>
                <a:schemeClr val="tx1"/>
              </a:buClr>
              <a:buSzTx/>
              <a:buFontTx/>
              <a:buChar char="–"/>
              <a:tabLst/>
              <a:defRPr/>
            </a:pPr>
            <a:r>
              <a:rPr kumimoji="0" lang="fa-IR"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rPr>
              <a:t>آتش سوزی</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endParaRPr>
          </a:p>
          <a:p>
            <a:pPr marL="742950" marR="0" lvl="1" indent="-285750" algn="r" defTabSz="914400" rtl="1" eaLnBrk="0" fontAlgn="base" latinLnBrk="0" hangingPunct="0">
              <a:lnSpc>
                <a:spcPct val="100000"/>
              </a:lnSpc>
              <a:spcBef>
                <a:spcPct val="20000"/>
              </a:spcBef>
              <a:spcAft>
                <a:spcPct val="0"/>
              </a:spcAft>
              <a:buClr>
                <a:schemeClr val="tx1"/>
              </a:buClr>
              <a:buSzTx/>
              <a:buFontTx/>
              <a:buChar char="–"/>
              <a:tabLst/>
              <a:defRPr/>
            </a:pPr>
            <a:r>
              <a:rPr kumimoji="0" lang="fa-IR"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cs typeface="B Nazanin" pitchFamily="2" charset="-78"/>
              </a:rPr>
              <a:t>انفجار</a:t>
            </a:r>
            <a:endParaRPr kumimoji="0" lang="en-US"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cs typeface="B Nazanin" pitchFamily="2" charset="-78"/>
            </a:endParaRPr>
          </a:p>
        </p:txBody>
      </p:sp>
      <p:pic>
        <p:nvPicPr>
          <p:cNvPr id="7" name="Picture 5" descr="FIRETRI"/>
          <p:cNvPicPr>
            <a:picLocks noChangeAspect="1" noChangeArrowheads="1"/>
          </p:cNvPicPr>
          <p:nvPr/>
        </p:nvPicPr>
        <p:blipFill>
          <a:blip r:embed="rId2" cstate="print"/>
          <a:srcRect/>
          <a:stretch>
            <a:fillRect/>
          </a:stretch>
        </p:blipFill>
        <p:spPr bwMode="auto">
          <a:xfrm>
            <a:off x="732686" y="1295400"/>
            <a:ext cx="1854200" cy="1292225"/>
          </a:xfrm>
          <a:prstGeom prst="rect">
            <a:avLst/>
          </a:prstGeom>
          <a:solidFill>
            <a:schemeClr val="bg1"/>
          </a:solidFill>
          <a:ln w="9525">
            <a:noFill/>
            <a:miter lim="800000"/>
            <a:headEnd/>
            <a:tailEnd/>
          </a:ln>
        </p:spPr>
      </p:pic>
      <p:pic>
        <p:nvPicPr>
          <p:cNvPr id="8" name="Picture 6" descr="72271"/>
          <p:cNvPicPr>
            <a:picLocks noChangeAspect="1" noChangeArrowheads="1"/>
          </p:cNvPicPr>
          <p:nvPr/>
        </p:nvPicPr>
        <p:blipFill>
          <a:blip r:embed="rId3" cstate="print"/>
          <a:srcRect/>
          <a:stretch>
            <a:fillRect/>
          </a:stretch>
        </p:blipFill>
        <p:spPr bwMode="auto">
          <a:xfrm>
            <a:off x="695954" y="2743200"/>
            <a:ext cx="1873250" cy="1474787"/>
          </a:xfrm>
          <a:prstGeom prst="rect">
            <a:avLst/>
          </a:prstGeom>
          <a:noFill/>
          <a:ln w="9525">
            <a:solidFill>
              <a:schemeClr val="tx1"/>
            </a:solidFill>
            <a:miter lim="800000"/>
            <a:headEnd/>
            <a:tailEnd/>
          </a:ln>
        </p:spPr>
      </p:pic>
      <p:pic>
        <p:nvPicPr>
          <p:cNvPr id="9" name="Picture 7" descr="EV204-057"/>
          <p:cNvPicPr>
            <a:picLocks noChangeAspect="1" noChangeArrowheads="1"/>
          </p:cNvPicPr>
          <p:nvPr/>
        </p:nvPicPr>
        <p:blipFill>
          <a:blip r:embed="rId4" cstate="print"/>
          <a:srcRect/>
          <a:stretch>
            <a:fillRect/>
          </a:stretch>
        </p:blipFill>
        <p:spPr bwMode="auto">
          <a:xfrm>
            <a:off x="685800" y="4343400"/>
            <a:ext cx="1881818" cy="166052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animEffect transition="in" filter="blinds(horizontal)">
                                      <p:cBhvr>
                                        <p:cTn id="24" dur="500"/>
                                        <p:tgtEl>
                                          <p:spTgt spid="6">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blinds(horizontal)">
                                      <p:cBhvr>
                                        <p:cTn id="29" dur="500"/>
                                        <p:tgtEl>
                                          <p:spTgt spid="6">
                                            <p:txEl>
                                              <p:pRg st="8" end="8"/>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blinds(horizontal)">
                                      <p:cBhvr>
                                        <p:cTn id="32" dur="500"/>
                                        <p:tgtEl>
                                          <p:spTgt spid="6">
                                            <p:txEl>
                                              <p:pRg st="9" end="9"/>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Effect transition="in" filter="blinds(horizontal)">
                                      <p:cBhvr>
                                        <p:cTn id="35"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3400" y="274638"/>
            <a:ext cx="8400288" cy="1143000"/>
          </a:xfrm>
        </p:spPr>
        <p:txBody>
          <a:bodyPr/>
          <a:lstStyle/>
          <a:p>
            <a:pPr algn="ctr"/>
            <a:r>
              <a:rPr lang="fa-IR" dirty="0" smtClean="0">
                <a:cs typeface="B Nazanin" pitchFamily="2" charset="-78"/>
              </a:rPr>
              <a:t>عوامل رخداد مخاطرات فرآيندي</a:t>
            </a:r>
            <a:endParaRPr lang="en-US" dirty="0">
              <a:cs typeface="B Nazanin" pitchFamily="2" charset="-78"/>
            </a:endParaRPr>
          </a:p>
        </p:txBody>
      </p:sp>
      <p:sp>
        <p:nvSpPr>
          <p:cNvPr id="8" name="Content Placeholder 7"/>
          <p:cNvSpPr>
            <a:spLocks noGrp="1"/>
          </p:cNvSpPr>
          <p:nvPr>
            <p:ph idx="1"/>
          </p:nvPr>
        </p:nvSpPr>
        <p:spPr>
          <a:xfrm>
            <a:off x="533400" y="1447800"/>
            <a:ext cx="8400288" cy="4800600"/>
          </a:xfrm>
        </p:spPr>
        <p:txBody>
          <a:bodyPr>
            <a:normAutofit fontScale="92500" lnSpcReduction="10000"/>
          </a:bodyPr>
          <a:lstStyle/>
          <a:p>
            <a:pPr algn="r" rtl="1"/>
            <a:r>
              <a:rPr lang="fa-IR" dirty="0" smtClean="0">
                <a:cs typeface="B Nazanin" pitchFamily="2" charset="-78"/>
              </a:rPr>
              <a:t>خواص مواد حاضر در فرآيند</a:t>
            </a:r>
            <a:endParaRPr lang="en-US" dirty="0" smtClean="0">
              <a:cs typeface="B Nazanin" pitchFamily="2" charset="-78"/>
            </a:endParaRPr>
          </a:p>
          <a:p>
            <a:pPr algn="r" rtl="1"/>
            <a:endParaRPr lang="fa-IR" dirty="0" smtClean="0">
              <a:cs typeface="B Nazanin" pitchFamily="2" charset="-78"/>
            </a:endParaRPr>
          </a:p>
          <a:p>
            <a:pPr algn="r" rtl="1"/>
            <a:r>
              <a:rPr lang="fa-IR" dirty="0" smtClean="0">
                <a:cs typeface="B Nazanin" pitchFamily="2" charset="-78"/>
              </a:rPr>
              <a:t>شرايط حاد ترموديناميکي (دما، فشار، ....)</a:t>
            </a:r>
            <a:endParaRPr lang="en-US" dirty="0" smtClean="0">
              <a:cs typeface="B Nazanin" pitchFamily="2" charset="-78"/>
            </a:endParaRPr>
          </a:p>
          <a:p>
            <a:pPr algn="r" rtl="1"/>
            <a:endParaRPr lang="fa-IR" dirty="0" smtClean="0">
              <a:cs typeface="B Nazanin" pitchFamily="2" charset="-78"/>
            </a:endParaRPr>
          </a:p>
          <a:p>
            <a:pPr algn="r" rtl="1"/>
            <a:r>
              <a:rPr lang="fa-IR" dirty="0" smtClean="0">
                <a:cs typeface="B Nazanin" pitchFamily="2" charset="-78"/>
              </a:rPr>
              <a:t>مخاطرات سرويس ها (برق، بخار و ....)</a:t>
            </a:r>
            <a:endParaRPr lang="en-US" dirty="0" smtClean="0">
              <a:cs typeface="B Nazanin" pitchFamily="2" charset="-78"/>
            </a:endParaRPr>
          </a:p>
          <a:p>
            <a:pPr algn="r" rtl="1"/>
            <a:endParaRPr lang="fa-IR" dirty="0" smtClean="0">
              <a:cs typeface="B Nazanin" pitchFamily="2" charset="-78"/>
            </a:endParaRPr>
          </a:p>
          <a:p>
            <a:pPr algn="r" rtl="1"/>
            <a:r>
              <a:rPr lang="fa-IR" dirty="0" smtClean="0">
                <a:cs typeface="B Nazanin" pitchFamily="2" charset="-78"/>
              </a:rPr>
              <a:t>تجهيزات ( تجهيزات دوار، ........)</a:t>
            </a:r>
            <a:endParaRPr lang="en-US" dirty="0" smtClean="0">
              <a:cs typeface="B Nazanin" pitchFamily="2" charset="-78"/>
            </a:endParaRPr>
          </a:p>
          <a:p>
            <a:pPr algn="r" rtl="1"/>
            <a:endParaRPr lang="fa-IR" dirty="0" smtClean="0">
              <a:cs typeface="B Nazanin" pitchFamily="2" charset="-78"/>
            </a:endParaRPr>
          </a:p>
          <a:p>
            <a:pPr algn="r" rtl="1"/>
            <a:r>
              <a:rPr lang="fa-IR" dirty="0" smtClean="0">
                <a:cs typeface="B Nazanin" pitchFamily="2" charset="-78"/>
              </a:rPr>
              <a:t>خطاهاي فردي</a:t>
            </a:r>
            <a:endParaRPr lang="en-US" dirty="0" smtClean="0">
              <a:cs typeface="B Nazanin"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linds(horizontal)">
                                      <p:cBhvr>
                                        <p:cTn id="10" dur="500"/>
                                        <p:tgtEl>
                                          <p:spTgt spid="8">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blinds(horizontal)">
                                      <p:cBhvr>
                                        <p:cTn id="16" dur="500"/>
                                        <p:tgtEl>
                                          <p:spTgt spid="8">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blinds(horizontal)">
                                      <p:cBhvr>
                                        <p:cTn id="19"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algn="ctr" rtl="1" eaLnBrk="1" hangingPunct="1">
              <a:defRPr/>
            </a:pPr>
            <a:r>
              <a:rPr lang="fa-IR" dirty="0" smtClean="0">
                <a:cs typeface="B Nazanin" pitchFamily="2" charset="-78"/>
              </a:rPr>
              <a:t>تعریف ريسک</a:t>
            </a:r>
            <a:endParaRPr lang="en-US" dirty="0" smtClean="0">
              <a:cs typeface="B Nazanin" pitchFamily="2" charset="-78"/>
            </a:endParaRPr>
          </a:p>
        </p:txBody>
      </p:sp>
      <p:sp>
        <p:nvSpPr>
          <p:cNvPr id="78852" name="Rectangle 2"/>
          <p:cNvSpPr>
            <a:spLocks noGrp="1" noChangeArrowheads="1"/>
          </p:cNvSpPr>
          <p:nvPr>
            <p:ph idx="1"/>
          </p:nvPr>
        </p:nvSpPr>
        <p:spPr>
          <a:xfrm>
            <a:off x="455613" y="1849438"/>
            <a:ext cx="8229600" cy="4278312"/>
          </a:xfrm>
        </p:spPr>
        <p:txBody>
          <a:bodyPr/>
          <a:lstStyle/>
          <a:p>
            <a:pPr algn="r" rtl="1" eaLnBrk="1" hangingPunct="1">
              <a:lnSpc>
                <a:spcPct val="90000"/>
              </a:lnSpc>
              <a:defRPr/>
            </a:pPr>
            <a:r>
              <a:rPr lang="fa-IR" sz="2100" b="1" dirty="0" smtClean="0">
                <a:cs typeface="B Nazanin" pitchFamily="2" charset="-78"/>
              </a:rPr>
              <a:t>انتظار خرابي و صدمه.</a:t>
            </a:r>
          </a:p>
          <a:p>
            <a:pPr algn="r" rtl="1" eaLnBrk="1" hangingPunct="1">
              <a:lnSpc>
                <a:spcPct val="90000"/>
              </a:lnSpc>
              <a:defRPr/>
            </a:pPr>
            <a:r>
              <a:rPr lang="fa-IR" sz="2100" b="1" dirty="0" smtClean="0">
                <a:cs typeface="B Nazanin" pitchFamily="2" charset="-78"/>
              </a:rPr>
              <a:t>کاري که نتيجه مثبت در آن قابل پيش بيني نيست.</a:t>
            </a:r>
            <a:endParaRPr lang="en-US" sz="2100" b="1" dirty="0" smtClean="0">
              <a:cs typeface="B Nazanin" pitchFamily="2" charset="-78"/>
            </a:endParaRPr>
          </a:p>
          <a:p>
            <a:pPr algn="r" rtl="1" eaLnBrk="1" hangingPunct="1">
              <a:lnSpc>
                <a:spcPct val="90000"/>
              </a:lnSpc>
              <a:defRPr/>
            </a:pPr>
            <a:r>
              <a:rPr lang="fa-IR" sz="2100" b="1" dirty="0" smtClean="0">
                <a:cs typeface="B Nazanin" pitchFamily="2" charset="-78"/>
              </a:rPr>
              <a:t>تلفيق احتمال عددي رخداد يک حادثه نامطلوب و پيامدهاي آن است .</a:t>
            </a:r>
          </a:p>
          <a:p>
            <a:pPr algn="r" rtl="1" eaLnBrk="1" hangingPunct="1">
              <a:lnSpc>
                <a:spcPct val="90000"/>
              </a:lnSpc>
              <a:defRPr/>
            </a:pPr>
            <a:endParaRPr lang="fa-IR" sz="2100" b="1" dirty="0" smtClean="0">
              <a:cs typeface="B Nazanin" pitchFamily="2" charset="-78"/>
            </a:endParaRPr>
          </a:p>
          <a:p>
            <a:pPr algn="r" rtl="1" eaLnBrk="1" hangingPunct="1">
              <a:lnSpc>
                <a:spcPct val="90000"/>
              </a:lnSpc>
              <a:defRPr/>
            </a:pPr>
            <a:endParaRPr lang="fa-IR" sz="2100" b="1" dirty="0" smtClean="0">
              <a:cs typeface="B Nazanin" pitchFamily="2" charset="-78"/>
            </a:endParaRPr>
          </a:p>
          <a:p>
            <a:pPr algn="r" rtl="1" eaLnBrk="1" hangingPunct="1">
              <a:lnSpc>
                <a:spcPct val="90000"/>
              </a:lnSpc>
              <a:defRPr/>
            </a:pPr>
            <a:endParaRPr lang="fa-IR" sz="2100" b="1" dirty="0" smtClean="0">
              <a:cs typeface="B Nazanin" pitchFamily="2" charset="-78"/>
            </a:endParaRPr>
          </a:p>
          <a:p>
            <a:pPr algn="r" rtl="1" eaLnBrk="1" hangingPunct="1">
              <a:lnSpc>
                <a:spcPct val="90000"/>
              </a:lnSpc>
              <a:defRPr/>
            </a:pPr>
            <a:endParaRPr lang="en-US" sz="2100" b="1" dirty="0" smtClean="0">
              <a:cs typeface="B Nazanin" pitchFamily="2" charset="-78"/>
            </a:endParaRPr>
          </a:p>
          <a:p>
            <a:pPr algn="r" rtl="1" eaLnBrk="1" hangingPunct="1">
              <a:lnSpc>
                <a:spcPct val="90000"/>
              </a:lnSpc>
              <a:defRPr/>
            </a:pPr>
            <a:endParaRPr lang="en-US" sz="2100" b="1" dirty="0" smtClean="0">
              <a:cs typeface="B Nazanin" pitchFamily="2" charset="-78"/>
            </a:endParaRPr>
          </a:p>
          <a:p>
            <a:pPr algn="r" rtl="1" eaLnBrk="1" hangingPunct="1">
              <a:lnSpc>
                <a:spcPct val="90000"/>
              </a:lnSpc>
              <a:defRPr/>
            </a:pPr>
            <a:r>
              <a:rPr lang="fa-IR" sz="2100" b="1" dirty="0" smtClean="0">
                <a:cs typeface="B Nazanin" pitchFamily="2" charset="-78"/>
              </a:rPr>
              <a:t>جنبه مثبت ريسک ( پيشرفت وتعالي)</a:t>
            </a:r>
          </a:p>
          <a:p>
            <a:pPr algn="r" rtl="1" eaLnBrk="1" hangingPunct="1">
              <a:lnSpc>
                <a:spcPct val="90000"/>
              </a:lnSpc>
              <a:defRPr/>
            </a:pPr>
            <a:r>
              <a:rPr lang="fa-IR" sz="2100" b="1" dirty="0" smtClean="0">
                <a:cs typeface="B Nazanin" pitchFamily="2" charset="-78"/>
              </a:rPr>
              <a:t>ريسک ماهيتي ديناميک دارد</a:t>
            </a:r>
          </a:p>
          <a:p>
            <a:pPr algn="r" rtl="1" eaLnBrk="1" hangingPunct="1">
              <a:lnSpc>
                <a:spcPct val="90000"/>
              </a:lnSpc>
              <a:defRPr/>
            </a:pPr>
            <a:r>
              <a:rPr lang="fa-IR" sz="2100" b="1" dirty="0" smtClean="0">
                <a:cs typeface="B Nazanin" pitchFamily="2" charset="-78"/>
              </a:rPr>
              <a:t>ريسک بدليل محدوديت آگاهي، تجربه يا اطلاعات نسبت به آينده رخ مي دهد</a:t>
            </a:r>
          </a:p>
          <a:p>
            <a:pPr algn="r" rtl="1" eaLnBrk="1" hangingPunct="1">
              <a:lnSpc>
                <a:spcPct val="90000"/>
              </a:lnSpc>
              <a:defRPr/>
            </a:pPr>
            <a:endParaRPr lang="en-US" sz="2100" b="1" dirty="0" smtClean="0">
              <a:cs typeface="B Mitra" pitchFamily="2" charset="-78"/>
            </a:endParaRPr>
          </a:p>
        </p:txBody>
      </p:sp>
      <p:pic>
        <p:nvPicPr>
          <p:cNvPr id="11267"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125" y="2844800"/>
            <a:ext cx="5972175" cy="195262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sq">
            <a:noFill/>
            <a:miter lim="800000"/>
            <a:headEnd type="none" w="sm" len="sm"/>
            <a:tailEnd type="none" w="sm" len="sm"/>
          </a:ln>
        </p:spPr>
      </p:pic>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C000"/>
                </a:solidFill>
                <a:effectLst>
                  <a:outerShdw blurRad="31750" dist="25400" dir="5400000" algn="tl" rotWithShape="0">
                    <a:srgbClr val="000000">
                      <a:alpha val="25000"/>
                    </a:srgbClr>
                  </a:outerShdw>
                </a:effectLst>
                <a:uLnTx/>
                <a:uFillTx/>
                <a:latin typeface="+mj-lt"/>
                <a:ea typeface="+mj-ea"/>
                <a:cs typeface="+mj-cs"/>
              </a:rPr>
              <a:t>ALARP </a:t>
            </a:r>
            <a:endParaRPr kumimoji="0" lang="fa-IR" sz="3600" b="1" i="0" u="none" strike="noStrike" kern="1200" cap="none" spc="0" normalizeH="0" baseline="0" noProof="0" dirty="0" smtClean="0">
              <a:ln>
                <a:noFill/>
              </a:ln>
              <a:solidFill>
                <a:srgbClr val="FFC000"/>
              </a:solidFill>
              <a:effectLst>
                <a:outerShdw blurRad="31750" dist="25400" dir="5400000" algn="tl" rotWithShape="0">
                  <a:srgbClr val="000000">
                    <a:alpha val="25000"/>
                  </a:srgbClr>
                </a:out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2">
                    <a:lumMod val="50000"/>
                  </a:schemeClr>
                </a:solidFill>
                <a:effectLst>
                  <a:outerShdw blurRad="31750" dist="25400" dir="5400000" algn="tl" rotWithShape="0">
                    <a:srgbClr val="000000">
                      <a:alpha val="25000"/>
                    </a:srgbClr>
                  </a:outerShdw>
                </a:effectLst>
                <a:uLnTx/>
                <a:uFillTx/>
                <a:latin typeface="+mj-lt"/>
                <a:ea typeface="+mj-ea"/>
                <a:cs typeface="+mj-cs"/>
              </a:rPr>
              <a:t>(As Low As Reasonably Practicable)</a:t>
            </a:r>
            <a:endParaRPr kumimoji="0" lang="en-US" sz="36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4" name="Picture 7" descr="G:\alarp.jpg"/>
          <p:cNvPicPr>
            <a:picLocks noChangeAspect="1" noChangeArrowheads="1"/>
          </p:cNvPicPr>
          <p:nvPr/>
        </p:nvPicPr>
        <p:blipFill>
          <a:blip r:embed="rId2" cstate="print"/>
          <a:srcRect/>
          <a:stretch>
            <a:fillRect/>
          </a:stretch>
        </p:blipFill>
        <p:spPr bwMode="auto">
          <a:xfrm>
            <a:off x="285750" y="2324100"/>
            <a:ext cx="8572500" cy="30099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457200"/>
            <a:ext cx="8229600" cy="12954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ISO 31000-2009</a:t>
            </a:r>
            <a:br>
              <a:rPr kumimoji="0" lang="en-US" sz="28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r>
              <a:rPr kumimoji="0" lang="en-US" sz="28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Risk Management – Principles and Guidelines</a:t>
            </a:r>
          </a:p>
        </p:txBody>
      </p:sp>
      <p:sp>
        <p:nvSpPr>
          <p:cNvPr id="4" name="Content Placeholder 2"/>
          <p:cNvSpPr txBox="1">
            <a:spLocks/>
          </p:cNvSpPr>
          <p:nvPr/>
        </p:nvSpPr>
        <p:spPr>
          <a:xfrm>
            <a:off x="457200" y="2133600"/>
            <a:ext cx="8229600" cy="4267200"/>
          </a:xfrm>
          <a:prstGeom prst="rect">
            <a:avLst/>
          </a:prstGeom>
        </p:spPr>
        <p:txBody>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800" b="0"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mn-lt"/>
                <a:ea typeface="+mn-ea"/>
                <a:cs typeface="+mn-cs"/>
              </a:rPr>
              <a:t>Risk Management:</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8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rPr>
              <a:t>coordinated activities to direct and control an organization with regard to </a:t>
            </a:r>
            <a:r>
              <a:rPr kumimoji="0" lang="en-US" sz="2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rPr>
              <a:t>risk</a:t>
            </a:r>
            <a:endParaRPr kumimoji="0" lang="en-US" sz="28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endParaRP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800" b="0"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mn-lt"/>
                <a:ea typeface="+mn-ea"/>
                <a:cs typeface="+mn-cs"/>
              </a:rPr>
              <a:t>Risk:</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8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rPr>
              <a:t>effect of uncertainty on objectives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pPr rtl="1"/>
            <a:r>
              <a:rPr lang="fa-IR" dirty="0" smtClean="0">
                <a:cs typeface="B Nazanin" pitchFamily="2" charset="-78"/>
              </a:rPr>
              <a:t>نفت شهر – خرداد 1389</a:t>
            </a:r>
            <a:endParaRPr lang="en-US" dirty="0">
              <a:cs typeface="B Nazanin" pitchFamily="2" charset="-78"/>
            </a:endParaRPr>
          </a:p>
        </p:txBody>
      </p:sp>
      <p:pic>
        <p:nvPicPr>
          <p:cNvPr id="123907" name="Picture 3" descr="C:\Users\hp\Desktop\62606_820.jpg"/>
          <p:cNvPicPr>
            <a:picLocks noChangeAspect="1" noChangeArrowheads="1"/>
          </p:cNvPicPr>
          <p:nvPr/>
        </p:nvPicPr>
        <p:blipFill>
          <a:blip r:embed="rId2" cstate="print"/>
          <a:srcRect/>
          <a:stretch>
            <a:fillRect/>
          </a:stretch>
        </p:blipFill>
        <p:spPr bwMode="auto">
          <a:xfrm>
            <a:off x="3886200" y="1600200"/>
            <a:ext cx="4762500" cy="3143250"/>
          </a:xfrm>
          <a:prstGeom prst="rect">
            <a:avLst/>
          </a:prstGeom>
          <a:noFill/>
        </p:spPr>
      </p:pic>
      <p:pic>
        <p:nvPicPr>
          <p:cNvPr id="123908" name="Picture 4" descr="C:\Users\hp\Desktop\62613_877.jpg"/>
          <p:cNvPicPr>
            <a:picLocks noChangeAspect="1" noChangeArrowheads="1"/>
          </p:cNvPicPr>
          <p:nvPr/>
        </p:nvPicPr>
        <p:blipFill>
          <a:blip r:embed="rId3" cstate="print"/>
          <a:srcRect/>
          <a:stretch>
            <a:fillRect/>
          </a:stretch>
        </p:blipFill>
        <p:spPr bwMode="auto">
          <a:xfrm>
            <a:off x="533400" y="1676400"/>
            <a:ext cx="3162300" cy="47625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ISO 31000 </a:t>
            </a:r>
            <a:br>
              <a:rPr lang="en-US" sz="2800" dirty="0" smtClean="0"/>
            </a:br>
            <a:r>
              <a:rPr lang="en-US" sz="2400" dirty="0" smtClean="0"/>
              <a:t>Principles (Clause 3) and Framework (Clause 4)</a:t>
            </a:r>
            <a:endParaRPr lang="en-US" sz="2800" dirty="0"/>
          </a:p>
        </p:txBody>
      </p:sp>
      <p:sp>
        <p:nvSpPr>
          <p:cNvPr id="5" name="Right Triangle 4"/>
          <p:cNvSpPr/>
          <p:nvPr/>
        </p:nvSpPr>
        <p:spPr>
          <a:xfrm>
            <a:off x="0" y="5562600"/>
            <a:ext cx="1295400" cy="1295400"/>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6" name="Picture 2"/>
          <p:cNvPicPr>
            <a:picLocks noChangeAspect="1" noChangeArrowheads="1"/>
          </p:cNvPicPr>
          <p:nvPr/>
        </p:nvPicPr>
        <p:blipFill>
          <a:blip r:embed="rId2" cstate="print"/>
          <a:srcRect/>
          <a:stretch>
            <a:fillRect/>
          </a:stretch>
        </p:blipFill>
        <p:spPr bwMode="auto">
          <a:xfrm>
            <a:off x="609600" y="1408277"/>
            <a:ext cx="7848600" cy="53735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ISO 31000 </a:t>
            </a:r>
            <a:br>
              <a:rPr lang="en-US" sz="3600" dirty="0" smtClean="0"/>
            </a:br>
            <a:r>
              <a:rPr lang="en-US" sz="3200" dirty="0" smtClean="0"/>
              <a:t>Process (Clause 5)</a:t>
            </a:r>
            <a:endParaRPr lang="en-US" sz="3600" dirty="0"/>
          </a:p>
        </p:txBody>
      </p:sp>
      <p:sp>
        <p:nvSpPr>
          <p:cNvPr id="5" name="Right Triangle 4"/>
          <p:cNvSpPr/>
          <p:nvPr/>
        </p:nvSpPr>
        <p:spPr>
          <a:xfrm>
            <a:off x="0" y="5562600"/>
            <a:ext cx="1295400" cy="1295400"/>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50" name="Picture 2"/>
          <p:cNvPicPr>
            <a:picLocks noChangeAspect="1" noChangeArrowheads="1"/>
          </p:cNvPicPr>
          <p:nvPr/>
        </p:nvPicPr>
        <p:blipFill>
          <a:blip r:embed="rId2" cstate="print"/>
          <a:srcRect/>
          <a:stretch>
            <a:fillRect/>
          </a:stretch>
        </p:blipFill>
        <p:spPr bwMode="auto">
          <a:xfrm>
            <a:off x="790575" y="1438222"/>
            <a:ext cx="7439025" cy="51149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2"/>
          <p:cNvSpPr>
            <a:spLocks noGrp="1" noChangeArrowheads="1"/>
          </p:cNvSpPr>
          <p:nvPr>
            <p:ph type="title"/>
          </p:nvPr>
        </p:nvSpPr>
        <p:spPr/>
        <p:txBody>
          <a:bodyPr/>
          <a:lstStyle/>
          <a:p>
            <a:pPr algn="ctr" eaLnBrk="1" hangingPunct="1">
              <a:defRPr/>
            </a:pPr>
            <a:r>
              <a:rPr lang="fa-IR" dirty="0" smtClean="0">
                <a:cs typeface="B Nazanin" pitchFamily="2" charset="-78"/>
              </a:rPr>
              <a:t>مديريت ريسک کي بايد انجام شود؟</a:t>
            </a:r>
            <a:endParaRPr lang="en-US" dirty="0" smtClean="0">
              <a:cs typeface="B Nazanin" pitchFamily="2" charset="-78"/>
            </a:endParaRPr>
          </a:p>
        </p:txBody>
      </p:sp>
      <p:sp>
        <p:nvSpPr>
          <p:cNvPr id="89093" name="Rectangle 3"/>
          <p:cNvSpPr>
            <a:spLocks noGrp="1" noChangeArrowheads="1"/>
          </p:cNvSpPr>
          <p:nvPr>
            <p:ph idx="1"/>
          </p:nvPr>
        </p:nvSpPr>
        <p:spPr>
          <a:xfrm>
            <a:off x="685800" y="1641475"/>
            <a:ext cx="7772400" cy="4740275"/>
          </a:xfrm>
        </p:spPr>
        <p:txBody>
          <a:bodyPr>
            <a:normAutofit lnSpcReduction="10000"/>
          </a:bodyPr>
          <a:lstStyle/>
          <a:p>
            <a:pPr algn="r" rtl="1" eaLnBrk="1" hangingPunct="1">
              <a:lnSpc>
                <a:spcPct val="90000"/>
              </a:lnSpc>
              <a:defRPr/>
            </a:pPr>
            <a:r>
              <a:rPr lang="fa-IR" dirty="0" smtClean="0">
                <a:cs typeface="B Nazanin" pitchFamily="2" charset="-78"/>
              </a:rPr>
              <a:t>اکنون (اگر تا به حال انجام نشده است)</a:t>
            </a:r>
          </a:p>
          <a:p>
            <a:pPr algn="r" rtl="1" eaLnBrk="1" hangingPunct="1">
              <a:lnSpc>
                <a:spcPct val="90000"/>
              </a:lnSpc>
              <a:buFont typeface="Wingdings" pitchFamily="2" charset="2"/>
              <a:buNone/>
              <a:defRPr/>
            </a:pPr>
            <a:endParaRPr lang="fa-IR" dirty="0" smtClean="0">
              <a:cs typeface="B Nazanin" pitchFamily="2" charset="-78"/>
            </a:endParaRPr>
          </a:p>
          <a:p>
            <a:pPr algn="r" rtl="1" eaLnBrk="1" hangingPunct="1">
              <a:lnSpc>
                <a:spcPct val="90000"/>
              </a:lnSpc>
              <a:defRPr/>
            </a:pPr>
            <a:r>
              <a:rPr lang="fa-IR" dirty="0" smtClean="0">
                <a:cs typeface="B Nazanin" pitchFamily="2" charset="-78"/>
              </a:rPr>
              <a:t>هرگاه کار جديدي برنامه ريزي مي شود</a:t>
            </a:r>
          </a:p>
          <a:p>
            <a:pPr algn="r" rtl="1" eaLnBrk="1" hangingPunct="1">
              <a:lnSpc>
                <a:spcPct val="90000"/>
              </a:lnSpc>
              <a:buFont typeface="Wingdings" pitchFamily="2" charset="2"/>
              <a:buNone/>
              <a:defRPr/>
            </a:pPr>
            <a:endParaRPr lang="fa-IR" dirty="0" smtClean="0">
              <a:cs typeface="B Nazanin" pitchFamily="2" charset="-78"/>
            </a:endParaRPr>
          </a:p>
          <a:p>
            <a:pPr algn="r" rtl="1" eaLnBrk="1" hangingPunct="1">
              <a:lnSpc>
                <a:spcPct val="90000"/>
              </a:lnSpc>
              <a:defRPr/>
            </a:pPr>
            <a:r>
              <a:rPr lang="fa-IR" dirty="0" smtClean="0">
                <a:cs typeface="B Nazanin" pitchFamily="2" charset="-78"/>
              </a:rPr>
              <a:t>هنگامي که تغيير محسوسي ايجاد شود</a:t>
            </a:r>
          </a:p>
          <a:p>
            <a:pPr algn="r" rtl="1" eaLnBrk="1" hangingPunct="1">
              <a:lnSpc>
                <a:spcPct val="90000"/>
              </a:lnSpc>
              <a:buFont typeface="Wingdings" pitchFamily="2" charset="2"/>
              <a:buNone/>
              <a:defRPr/>
            </a:pPr>
            <a:endParaRPr lang="fa-IR" dirty="0" smtClean="0">
              <a:cs typeface="B Nazanin" pitchFamily="2" charset="-78"/>
            </a:endParaRPr>
          </a:p>
          <a:p>
            <a:pPr algn="r" rtl="1" eaLnBrk="1" hangingPunct="1">
              <a:lnSpc>
                <a:spcPct val="90000"/>
              </a:lnSpc>
              <a:defRPr/>
            </a:pPr>
            <a:r>
              <a:rPr lang="fa-IR" dirty="0" smtClean="0">
                <a:cs typeface="B Nazanin" pitchFamily="2" charset="-78"/>
              </a:rPr>
              <a:t>پس از يک حادثه</a:t>
            </a:r>
          </a:p>
          <a:p>
            <a:pPr algn="r" rtl="1" eaLnBrk="1" hangingPunct="1">
              <a:lnSpc>
                <a:spcPct val="90000"/>
              </a:lnSpc>
              <a:buFont typeface="Wingdings" pitchFamily="2" charset="2"/>
              <a:buNone/>
              <a:defRPr/>
            </a:pPr>
            <a:endParaRPr lang="fa-IR" dirty="0" smtClean="0">
              <a:cs typeface="B Nazanin" pitchFamily="2" charset="-78"/>
            </a:endParaRPr>
          </a:p>
          <a:p>
            <a:pPr algn="r" rtl="1" eaLnBrk="1" hangingPunct="1">
              <a:lnSpc>
                <a:spcPct val="90000"/>
              </a:lnSpc>
              <a:defRPr/>
            </a:pPr>
            <a:r>
              <a:rPr lang="fa-IR" dirty="0" smtClean="0">
                <a:cs typeface="B Nazanin" pitchFamily="2" charset="-78"/>
              </a:rPr>
              <a:t>در بازه هاي منظم از پيش تعيين شده</a:t>
            </a:r>
            <a:endParaRPr lang="en-US" dirty="0" smtClean="0">
              <a:cs typeface="B Nazanin" pitchFamily="2" charset="-78"/>
            </a:endParaRPr>
          </a:p>
        </p:txBody>
      </p:sp>
      <p:pic>
        <p:nvPicPr>
          <p:cNvPr id="4" name="Picture 2" descr="Image result for whe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 y="1828800"/>
            <a:ext cx="3276600" cy="3253027"/>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4114800" cy="1143000"/>
          </a:xfrm>
        </p:spPr>
        <p:txBody>
          <a:bodyPr>
            <a:noAutofit/>
          </a:bodyPr>
          <a:lstStyle/>
          <a:p>
            <a:r>
              <a:rPr lang="en-US" sz="3600" dirty="0" smtClean="0">
                <a:solidFill>
                  <a:srgbClr val="0070C0"/>
                </a:solidFill>
                <a:effectLst>
                  <a:outerShdw blurRad="38100" dist="38100" dir="2700000" algn="tl">
                    <a:srgbClr val="000000">
                      <a:alpha val="43137"/>
                    </a:srgbClr>
                  </a:outerShdw>
                </a:effectLst>
              </a:rPr>
              <a:t>OSHA 29 CFR 1910.119 (e)(6) </a:t>
            </a:r>
          </a:p>
        </p:txBody>
      </p:sp>
      <p:sp>
        <p:nvSpPr>
          <p:cNvPr id="3" name="Content Placeholder 2"/>
          <p:cNvSpPr>
            <a:spLocks noGrp="1"/>
          </p:cNvSpPr>
          <p:nvPr>
            <p:ph idx="1"/>
          </p:nvPr>
        </p:nvSpPr>
        <p:spPr>
          <a:xfrm>
            <a:off x="457200" y="1219200"/>
            <a:ext cx="8229600" cy="5410200"/>
          </a:xfrm>
        </p:spPr>
        <p:txBody>
          <a:bodyPr>
            <a:normAutofit fontScale="85000" lnSpcReduction="20000"/>
          </a:bodyPr>
          <a:lstStyle/>
          <a:p>
            <a:pPr algn="just"/>
            <a:r>
              <a:rPr lang="en-US" dirty="0" smtClean="0"/>
              <a:t>At least every five (5) years after the completion of the initial process hazard analysis, the process hazard analysis shall be updated and revalidated by a team meeting the requirements in paragraph (e)(4) of this section, to assure that the process hazard analysis is consistent with the current process.</a:t>
            </a:r>
          </a:p>
          <a:p>
            <a:pPr algn="just">
              <a:buNone/>
            </a:pPr>
            <a:endParaRPr lang="en-US" dirty="0" smtClean="0"/>
          </a:p>
          <a:p>
            <a:pPr algn="just"/>
            <a:r>
              <a:rPr lang="en-US" dirty="0" smtClean="0"/>
              <a:t>(e)(4) The process hazard analysis shall be performed by a team with expertise in engineering and process operations, and the team shall include at least one employee who has experience and knowledge specific to the process being evaluated. Also, one member of the team must be knowledgeable in the specific process hazard analysis methodology being used.</a:t>
            </a:r>
          </a:p>
          <a:p>
            <a:pPr>
              <a:buNone/>
            </a:pPr>
            <a:endParaRPr lang="en-US" b="1" dirty="0" smtClean="0"/>
          </a:p>
        </p:txBody>
      </p:sp>
      <p:sp>
        <p:nvSpPr>
          <p:cNvPr id="5" name="Right Triangle 4"/>
          <p:cNvSpPr/>
          <p:nvPr/>
        </p:nvSpPr>
        <p:spPr>
          <a:xfrm>
            <a:off x="0" y="5562600"/>
            <a:ext cx="1295400" cy="1295400"/>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3554" name="Picture 2" descr="Image result for osha"/>
          <p:cNvPicPr>
            <a:picLocks noChangeAspect="1" noChangeArrowheads="1"/>
          </p:cNvPicPr>
          <p:nvPr/>
        </p:nvPicPr>
        <p:blipFill>
          <a:blip r:embed="rId2" cstate="print"/>
          <a:srcRect/>
          <a:stretch>
            <a:fillRect/>
          </a:stretch>
        </p:blipFill>
        <p:spPr bwMode="auto">
          <a:xfrm>
            <a:off x="6172200" y="0"/>
            <a:ext cx="2971800" cy="115900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cs typeface="B Nazanin" panose="00000400000000000000" pitchFamily="2" charset="-78"/>
              </a:rPr>
              <a:t>عوامل سیستمی حوادث</a:t>
            </a:r>
            <a:r>
              <a:rPr lang="fa-IR" dirty="0">
                <a:cs typeface="B Nazanin" panose="00000400000000000000" pitchFamily="2" charset="-78"/>
              </a:rPr>
              <a:t> </a:t>
            </a:r>
            <a:r>
              <a:rPr lang="fa-IR" dirty="0" smtClean="0">
                <a:cs typeface="B Nazanin" panose="00000400000000000000" pitchFamily="2" charset="-78"/>
              </a:rPr>
              <a:t>(</a:t>
            </a:r>
            <a:r>
              <a:rPr lang="en-US" dirty="0" smtClean="0">
                <a:cs typeface="B Nazanin" panose="00000400000000000000" pitchFamily="2" charset="-78"/>
              </a:rPr>
              <a:t>HSEUK</a:t>
            </a:r>
            <a:r>
              <a:rPr lang="fa-IR" dirty="0" smtClean="0">
                <a:cs typeface="B Nazanin" panose="00000400000000000000" pitchFamily="2" charset="-78"/>
              </a:rPr>
              <a:t>)</a:t>
            </a:r>
            <a:endParaRPr lang="en-US" dirty="0">
              <a:cs typeface="B Nazanin" panose="00000400000000000000" pitchFamily="2" charset="-78"/>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4208788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Date Placeholder 3"/>
          <p:cNvSpPr>
            <a:spLocks noGrp="1"/>
          </p:cNvSpPr>
          <p:nvPr>
            <p:ph type="dt" sz="half" idx="10"/>
          </p:nvPr>
        </p:nvSpPr>
        <p:spPr/>
        <p:txBody>
          <a:bodyPr/>
          <a:lstStyle/>
          <a:p>
            <a:pPr>
              <a:defRPr/>
            </a:pPr>
            <a:r>
              <a:rPr lang="en-US" smtClean="0"/>
              <a:t>HAZOP Study Course; A. Baghaei</a:t>
            </a:r>
            <a:endParaRPr lang="en-US" dirty="0"/>
          </a:p>
        </p:txBody>
      </p:sp>
    </p:spTree>
    <p:extLst>
      <p:ext uri="{BB962C8B-B14F-4D97-AF65-F5344CB8AC3E}">
        <p14:creationId xmlns:p14="http://schemas.microsoft.com/office/powerpoint/2010/main" val="3526969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idx="4294967295"/>
          </p:nvPr>
        </p:nvSpPr>
        <p:spPr>
          <a:xfrm>
            <a:off x="1739900" y="228600"/>
            <a:ext cx="7404100" cy="1447800"/>
          </a:xfrm>
        </p:spPr>
        <p:txBody>
          <a:bodyPr/>
          <a:lstStyle/>
          <a:p>
            <a:pPr rtl="1" eaLnBrk="1" hangingPunct="1">
              <a:defRPr/>
            </a:pPr>
            <a:r>
              <a:rPr lang="fa-IR" sz="5400" b="1" dirty="0" smtClean="0">
                <a:solidFill>
                  <a:schemeClr val="tx1"/>
                </a:solidFill>
                <a:cs typeface="B Nazanin" pitchFamily="2" charset="-78"/>
              </a:rPr>
              <a:t>چرخه مديريت ريسک</a:t>
            </a:r>
            <a:endParaRPr lang="en-US" b="1" dirty="0" smtClean="0">
              <a:solidFill>
                <a:srgbClr val="3333FF"/>
              </a:solidFill>
              <a:cs typeface="B Nazanin" pitchFamily="2" charset="-78"/>
            </a:endParaRPr>
          </a:p>
        </p:txBody>
      </p:sp>
      <p:grpSp>
        <p:nvGrpSpPr>
          <p:cNvPr id="4" name="Diagram 3"/>
          <p:cNvGrpSpPr>
            <a:grpSpLocks noChangeAspect="1"/>
          </p:cNvGrpSpPr>
          <p:nvPr/>
        </p:nvGrpSpPr>
        <p:grpSpPr bwMode="auto">
          <a:xfrm>
            <a:off x="2590800" y="1989138"/>
            <a:ext cx="4230688" cy="4454525"/>
            <a:chOff x="1518" y="731"/>
            <a:chExt cx="2665" cy="2806"/>
          </a:xfrm>
        </p:grpSpPr>
        <p:graphicFrame>
          <p:nvGraphicFramePr>
            <p:cNvPr id="6" name="Diagram 5"/>
            <p:cNvGraphicFramePr/>
            <p:nvPr/>
          </p:nvGraphicFramePr>
          <p:xfrm>
            <a:off x="1518" y="731"/>
            <a:ext cx="2665" cy="2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WordArt 15"/>
            <p:cNvSpPr>
              <a:spLocks noChangeArrowheads="1" noChangeShapeType="1" noTextEdit="1"/>
            </p:cNvSpPr>
            <p:nvPr/>
          </p:nvSpPr>
          <p:spPr bwMode="auto">
            <a:xfrm>
              <a:off x="2505" y="1729"/>
              <a:ext cx="680" cy="680"/>
            </a:xfrm>
            <a:prstGeom prst="rect">
              <a:avLst/>
            </a:prstGeom>
          </p:spPr>
          <p:txBody>
            <a:bodyPr wrap="none" fromWordArt="1">
              <a:prstTxWarp prst="textArchUp">
                <a:avLst>
                  <a:gd name="adj" fmla="val 6006156"/>
                </a:avLst>
              </a:prstTxWarp>
            </a:bodyPr>
            <a:lstStyle/>
            <a:p>
              <a:pPr algn="ctr" rtl="1"/>
              <a:r>
                <a:rPr lang="fa-IR" sz="3600" i="1" kern="10" spc="0" smtClean="0">
                  <a:ln w="9525" cap="sq">
                    <a:solidFill>
                      <a:srgbClr val="000000"/>
                    </a:solidFill>
                    <a:round/>
                    <a:headEnd type="none" w="sm" len="sm"/>
                    <a:tailEnd type="none" w="sm" len="sm"/>
                  </a:ln>
                  <a:gradFill rotWithShape="1">
                    <a:gsLst>
                      <a:gs pos="0">
                        <a:srgbClr val="000000"/>
                      </a:gs>
                      <a:gs pos="100000">
                        <a:srgbClr val="000000">
                          <a:gamma/>
                          <a:tint val="0"/>
                          <a:invGamma/>
                        </a:srgbClr>
                      </a:gs>
                    </a:gsLst>
                    <a:path path="rect">
                      <a:fillToRect l="50000" t="50000" r="50000" b="50000"/>
                    </a:path>
                  </a:gradFill>
                  <a:effectLst/>
                  <a:cs typeface="B Titr"/>
                </a:rPr>
                <a:t>ثبت، نگهداری و مستندسازی</a:t>
              </a:r>
              <a:endParaRPr lang="en-US" sz="3600" i="1" kern="10" spc="0">
                <a:ln w="9525" cap="sq">
                  <a:solidFill>
                    <a:srgbClr val="000000"/>
                  </a:solidFill>
                  <a:round/>
                  <a:headEnd type="none" w="sm" len="sm"/>
                  <a:tailEnd type="none" w="sm" len="sm"/>
                </a:ln>
                <a:gradFill rotWithShape="1">
                  <a:gsLst>
                    <a:gs pos="0">
                      <a:srgbClr val="000000"/>
                    </a:gs>
                    <a:gs pos="100000">
                      <a:srgbClr val="000000">
                        <a:gamma/>
                        <a:tint val="0"/>
                        <a:invGamma/>
                      </a:srgbClr>
                    </a:gs>
                  </a:gsLst>
                  <a:path path="rect">
                    <a:fillToRect l="50000" t="50000" r="50000" b="50000"/>
                  </a:path>
                </a:gradFill>
                <a:effectLst/>
                <a:cs typeface="B Titr"/>
              </a:endParaRPr>
            </a:p>
          </p:txBody>
        </p:sp>
      </p:grpSp>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600" dirty="0" smtClean="0">
                <a:cs typeface="B Titr" pitchFamily="2" charset="-78"/>
              </a:rPr>
              <a:t>شناسایی خطر</a:t>
            </a:r>
            <a:endParaRPr lang="en-US" sz="3600" dirty="0">
              <a:cs typeface="B Titr" pitchFamily="2" charset="-78"/>
            </a:endParaRPr>
          </a:p>
        </p:txBody>
      </p:sp>
      <p:sp>
        <p:nvSpPr>
          <p:cNvPr id="3" name="Content Placeholder 2"/>
          <p:cNvSpPr>
            <a:spLocks noGrp="1"/>
          </p:cNvSpPr>
          <p:nvPr>
            <p:ph idx="1"/>
          </p:nvPr>
        </p:nvSpPr>
        <p:spPr>
          <a:xfrm>
            <a:off x="457200" y="1219200"/>
            <a:ext cx="8229600" cy="4525963"/>
          </a:xfrm>
        </p:spPr>
        <p:txBody>
          <a:bodyPr>
            <a:normAutofit/>
          </a:bodyPr>
          <a:lstStyle/>
          <a:p>
            <a:pPr algn="ctr">
              <a:buNone/>
            </a:pPr>
            <a:r>
              <a:rPr lang="en-US" dirty="0" smtClean="0">
                <a:effectLst>
                  <a:outerShdw blurRad="38100" dist="38100" dir="2700000" algn="tl">
                    <a:srgbClr val="000000">
                      <a:alpha val="43137"/>
                    </a:srgbClr>
                  </a:outerShdw>
                </a:effectLst>
              </a:rPr>
              <a:t>“No action can be made to avoid, or reduce, the effects of unidentified hazards”</a:t>
            </a:r>
          </a:p>
          <a:p>
            <a:pPr>
              <a:buNone/>
            </a:pPr>
            <a:endParaRPr lang="en-US" b="1" dirty="0" smtClean="0"/>
          </a:p>
        </p:txBody>
      </p:sp>
      <p:grpSp>
        <p:nvGrpSpPr>
          <p:cNvPr id="4" name="Diagram 2"/>
          <p:cNvGrpSpPr>
            <a:grpSpLocks noChangeAspect="1"/>
          </p:cNvGrpSpPr>
          <p:nvPr/>
        </p:nvGrpSpPr>
        <p:grpSpPr bwMode="auto">
          <a:xfrm>
            <a:off x="755650" y="2286000"/>
            <a:ext cx="3810000" cy="4454525"/>
            <a:chOff x="1743" y="731"/>
            <a:chExt cx="2216" cy="2806"/>
          </a:xfrm>
        </p:grpSpPr>
        <p:sp>
          <p:nvSpPr>
            <p:cNvPr id="7" name="_s2052"/>
            <p:cNvSpPr>
              <a:spLocks noChangeArrowheads="1" noTextEdit="1"/>
            </p:cNvSpPr>
            <p:nvPr/>
          </p:nvSpPr>
          <p:spPr bwMode="auto">
            <a:xfrm>
              <a:off x="2186" y="1026"/>
              <a:ext cx="1330" cy="1330"/>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F1FD09"/>
            </a:solidFill>
            <a:ln w="28575">
              <a:solidFill>
                <a:srgbClr val="CAD402"/>
              </a:solidFill>
              <a:miter lim="800000"/>
              <a:headEnd/>
              <a:tailEnd/>
            </a:ln>
          </p:spPr>
          <p:txBody>
            <a:bodyPr vert="horz" wrap="none" lIns="91440" tIns="45720" rIns="91440" bIns="45720" numCol="1" anchor="ctr" anchorCtr="0" compatLnSpc="1">
              <a:prstTxWarp prst="textNoShape">
                <a:avLst/>
              </a:prstTxWarp>
            </a:bodyPr>
            <a:lstStyle/>
            <a:p>
              <a:endParaRPr lang="en-US"/>
            </a:p>
          </p:txBody>
        </p:sp>
        <p:sp>
          <p:nvSpPr>
            <p:cNvPr id="8" name="_s2053"/>
            <p:cNvSpPr>
              <a:spLocks noChangeArrowheads="1" noTextEdit="1"/>
            </p:cNvSpPr>
            <p:nvPr/>
          </p:nvSpPr>
          <p:spPr bwMode="auto">
            <a:xfrm rot="4320000">
              <a:off x="2607" y="1332"/>
              <a:ext cx="1330" cy="1330"/>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9966FF"/>
            </a:solidFill>
            <a:ln w="28575">
              <a:solidFill>
                <a:srgbClr val="5F0FFF"/>
              </a:solidFill>
              <a:miter lim="800000"/>
              <a:headEnd/>
              <a:tailEnd/>
            </a:ln>
          </p:spPr>
          <p:txBody>
            <a:bodyPr vert="horz" wrap="none" lIns="91440" tIns="45720" rIns="91440" bIns="45720" numCol="1" anchor="ctr" anchorCtr="0" compatLnSpc="1">
              <a:prstTxWarp prst="textNoShape">
                <a:avLst/>
              </a:prstTxWarp>
            </a:bodyPr>
            <a:lstStyle/>
            <a:p>
              <a:endParaRPr lang="en-US"/>
            </a:p>
          </p:txBody>
        </p:sp>
        <p:sp>
          <p:nvSpPr>
            <p:cNvPr id="9" name="_s2054"/>
            <p:cNvSpPr>
              <a:spLocks noChangeArrowheads="1" noTextEdit="1"/>
            </p:cNvSpPr>
            <p:nvPr/>
          </p:nvSpPr>
          <p:spPr bwMode="auto">
            <a:xfrm rot="8640000">
              <a:off x="2446" y="1827"/>
              <a:ext cx="1330" cy="1330"/>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0399FF"/>
            </a:solidFill>
            <a:ln w="28575">
              <a:solidFill>
                <a:srgbClr val="4B595B"/>
              </a:solidFill>
              <a:miter lim="800000"/>
              <a:headEnd/>
              <a:tailEnd/>
            </a:ln>
          </p:spPr>
          <p:txBody>
            <a:bodyPr vert="horz" wrap="none" lIns="91440" tIns="45720" rIns="91440" bIns="45720" numCol="1" anchor="ctr" anchorCtr="0" compatLnSpc="1">
              <a:prstTxWarp prst="textNoShape">
                <a:avLst/>
              </a:prstTxWarp>
            </a:bodyPr>
            <a:lstStyle/>
            <a:p>
              <a:endParaRPr lang="en-US"/>
            </a:p>
          </p:txBody>
        </p:sp>
        <p:sp>
          <p:nvSpPr>
            <p:cNvPr id="10" name="_s2055"/>
            <p:cNvSpPr>
              <a:spLocks noChangeArrowheads="1" noTextEdit="1"/>
            </p:cNvSpPr>
            <p:nvPr/>
          </p:nvSpPr>
          <p:spPr bwMode="auto">
            <a:xfrm rot="12960000">
              <a:off x="1925" y="1827"/>
              <a:ext cx="1330" cy="1330"/>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FF00FF"/>
            </a:solidFill>
            <a:ln w="28575">
              <a:solidFill>
                <a:srgbClr val="CA00CA"/>
              </a:solidFill>
              <a:miter lim="800000"/>
              <a:headEnd/>
              <a:tailEnd/>
            </a:ln>
          </p:spPr>
          <p:txBody>
            <a:bodyPr vert="horz" wrap="none" lIns="91440" tIns="45720" rIns="91440" bIns="45720" numCol="1" anchor="ctr" anchorCtr="0" compatLnSpc="1">
              <a:prstTxWarp prst="textNoShape">
                <a:avLst/>
              </a:prstTxWarp>
            </a:bodyPr>
            <a:lstStyle/>
            <a:p>
              <a:endParaRPr lang="en-US"/>
            </a:p>
          </p:txBody>
        </p:sp>
        <p:sp>
          <p:nvSpPr>
            <p:cNvPr id="11" name="_s2056"/>
            <p:cNvSpPr>
              <a:spLocks noChangeArrowheads="1" noTextEdit="1"/>
            </p:cNvSpPr>
            <p:nvPr/>
          </p:nvSpPr>
          <p:spPr bwMode="auto">
            <a:xfrm rot="17280000">
              <a:off x="1765" y="1331"/>
              <a:ext cx="1330" cy="1330"/>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01BD0A"/>
            </a:solidFill>
            <a:ln w="28575">
              <a:solidFill>
                <a:srgbClr val="019308"/>
              </a:solidFill>
              <a:miter lim="800000"/>
              <a:headEnd/>
              <a:tailEnd/>
            </a:ln>
          </p:spPr>
          <p:txBody>
            <a:bodyPr vert="horz" wrap="none" lIns="91440" tIns="45720" rIns="91440" bIns="45720" numCol="1" anchor="ctr" anchorCtr="0" compatLnSpc="1">
              <a:prstTxWarp prst="textNoShape">
                <a:avLst/>
              </a:prstTxWarp>
            </a:bodyPr>
            <a:lstStyle/>
            <a:p>
              <a:endParaRPr lang="en-US"/>
            </a:p>
          </p:txBody>
        </p:sp>
        <p:sp>
          <p:nvSpPr>
            <p:cNvPr id="12" name="_s2057"/>
            <p:cNvSpPr>
              <a:spLocks noChangeArrowheads="1"/>
            </p:cNvSpPr>
            <p:nvPr/>
          </p:nvSpPr>
          <p:spPr bwMode="auto">
            <a:xfrm>
              <a:off x="2022" y="1083"/>
              <a:ext cx="489" cy="489"/>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33CC33"/>
                  </a:solidFill>
                  <a:effectLst>
                    <a:outerShdw blurRad="38100" dist="38100" dir="2700000" algn="tl">
                      <a:srgbClr val="C0C0C0"/>
                    </a:outerShdw>
                  </a:effectLst>
                  <a:latin typeface="Tahoma" pitchFamily="34" charset="0"/>
                  <a:cs typeface="Tahoma" pitchFamily="34" charset="0"/>
                </a:rPr>
                <a:t>Monitoring</a:t>
              </a:r>
              <a:endParaRPr kumimoji="0" lang="en-GB" sz="1600" b="1" i="0" u="none" strike="noStrike" cap="none" normalizeH="0" baseline="0" smtClean="0">
                <a:ln>
                  <a:noFill/>
                </a:ln>
                <a:solidFill>
                  <a:srgbClr val="33CC33"/>
                </a:solidFill>
                <a:effectLst>
                  <a:outerShdw blurRad="38100" dist="38100" dir="2700000" algn="tl">
                    <a:srgbClr val="C0C0C0"/>
                  </a:outerShdw>
                </a:effectLst>
                <a:latin typeface="Tahoma" pitchFamily="34" charset="0"/>
                <a:cs typeface="Tahoma" pitchFamily="34" charset="0"/>
              </a:endParaRPr>
            </a:p>
          </p:txBody>
        </p:sp>
        <p:sp>
          <p:nvSpPr>
            <p:cNvPr id="13" name="_s2058"/>
            <p:cNvSpPr>
              <a:spLocks noChangeArrowheads="1"/>
            </p:cNvSpPr>
            <p:nvPr/>
          </p:nvSpPr>
          <p:spPr bwMode="auto">
            <a:xfrm>
              <a:off x="1659" y="2197"/>
              <a:ext cx="489" cy="489"/>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66"/>
                  </a:solidFill>
                  <a:effectLst>
                    <a:outerShdw blurRad="38100" dist="38100" dir="2700000" algn="tl">
                      <a:srgbClr val="C0C0C0"/>
                    </a:outerShdw>
                  </a:effectLst>
                  <a:latin typeface="Tahoma" pitchFamily="34" charset="0"/>
                  <a:cs typeface="Tahoma" pitchFamily="34" charset="0"/>
                </a:rPr>
                <a:t>Control</a:t>
              </a:r>
              <a:endParaRPr kumimoji="0" lang="en-GB" sz="1600" b="1" i="0" u="none" strike="noStrike" cap="none" normalizeH="0" baseline="0" smtClean="0">
                <a:ln>
                  <a:noFill/>
                </a:ln>
                <a:solidFill>
                  <a:srgbClr val="FF0066"/>
                </a:solidFill>
                <a:effectLst>
                  <a:outerShdw blurRad="38100" dist="38100" dir="2700000" algn="tl">
                    <a:srgbClr val="C0C0C0"/>
                  </a:outerShdw>
                </a:effectLst>
                <a:latin typeface="Tahoma" pitchFamily="34" charset="0"/>
                <a:cs typeface="Tahoma" pitchFamily="34" charset="0"/>
              </a:endParaRPr>
            </a:p>
          </p:txBody>
        </p:sp>
        <p:sp>
          <p:nvSpPr>
            <p:cNvPr id="14" name="_s2059"/>
            <p:cNvSpPr>
              <a:spLocks noChangeArrowheads="1"/>
            </p:cNvSpPr>
            <p:nvPr/>
          </p:nvSpPr>
          <p:spPr bwMode="auto">
            <a:xfrm>
              <a:off x="2607" y="2886"/>
              <a:ext cx="489" cy="489"/>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hlink"/>
                  </a:solidFill>
                  <a:effectLst>
                    <a:outerShdw blurRad="38100" dist="38100" dir="2700000" algn="tl">
                      <a:srgbClr val="C0C0C0"/>
                    </a:outerShdw>
                  </a:effectLst>
                  <a:latin typeface="Tahoma" pitchFamily="34" charset="0"/>
                  <a:cs typeface="Tahoma" pitchFamily="34" charset="0"/>
                </a:rPr>
                <a:t>Assessment</a:t>
              </a:r>
              <a:endParaRPr kumimoji="0" lang="en-GB" sz="1600" b="1" i="0" u="none" strike="noStrike" cap="none" normalizeH="0" baseline="0" smtClean="0">
                <a:ln>
                  <a:noFill/>
                </a:ln>
                <a:solidFill>
                  <a:schemeClr val="hlink"/>
                </a:solidFill>
                <a:effectLst>
                  <a:outerShdw blurRad="38100" dist="38100" dir="2700000" algn="tl">
                    <a:srgbClr val="C0C0C0"/>
                  </a:outerShdw>
                </a:effectLst>
                <a:latin typeface="Tahoma" pitchFamily="34" charset="0"/>
                <a:cs typeface="Tahoma" pitchFamily="34" charset="0"/>
              </a:endParaRPr>
            </a:p>
          </p:txBody>
        </p:sp>
        <p:sp>
          <p:nvSpPr>
            <p:cNvPr id="15" name="_s2060"/>
            <p:cNvSpPr>
              <a:spLocks noChangeArrowheads="1"/>
            </p:cNvSpPr>
            <p:nvPr/>
          </p:nvSpPr>
          <p:spPr bwMode="auto">
            <a:xfrm>
              <a:off x="3193" y="1083"/>
              <a:ext cx="489" cy="489"/>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00"/>
                  </a:solidFill>
                  <a:effectLst>
                    <a:outerShdw blurRad="38100" dist="38100" dir="2700000" algn="tl">
                      <a:srgbClr val="C0C0C0"/>
                    </a:outerShdw>
                  </a:effectLst>
                  <a:latin typeface="Tahoma" pitchFamily="34" charset="0"/>
                  <a:cs typeface="Tahoma" pitchFamily="34" charset="0"/>
                </a:rPr>
                <a:t>Planning</a:t>
              </a:r>
            </a:p>
          </p:txBody>
        </p:sp>
        <p:sp>
          <p:nvSpPr>
            <p:cNvPr id="16" name="_s2061"/>
            <p:cNvSpPr>
              <a:spLocks noChangeArrowheads="1"/>
            </p:cNvSpPr>
            <p:nvPr/>
          </p:nvSpPr>
          <p:spPr bwMode="auto">
            <a:xfrm>
              <a:off x="3555" y="2197"/>
              <a:ext cx="489" cy="489"/>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9966FF"/>
                  </a:solidFill>
                  <a:effectLst>
                    <a:outerShdw blurRad="38100" dist="38100" dir="2700000" algn="tl">
                      <a:srgbClr val="C0C0C0"/>
                    </a:outerShdw>
                  </a:effectLst>
                  <a:latin typeface="Tahoma" pitchFamily="34" charset="0"/>
                  <a:cs typeface="Tahoma" pitchFamily="34" charset="0"/>
                </a:rPr>
                <a:t>Identification</a:t>
              </a:r>
              <a:endParaRPr kumimoji="0" lang="en-GB" sz="1600" b="1" i="0" u="none" strike="noStrike" cap="none" normalizeH="0" baseline="0" smtClean="0">
                <a:ln>
                  <a:noFill/>
                </a:ln>
                <a:solidFill>
                  <a:srgbClr val="9966FF"/>
                </a:solidFill>
                <a:effectLst>
                  <a:outerShdw blurRad="38100" dist="38100" dir="2700000" algn="tl">
                    <a:srgbClr val="C0C0C0"/>
                  </a:outerShdw>
                </a:effectLst>
                <a:latin typeface="Tahoma" pitchFamily="34" charset="0"/>
                <a:cs typeface="Tahoma" pitchFamily="34" charset="0"/>
              </a:endParaRPr>
            </a:p>
          </p:txBody>
        </p:sp>
        <p:sp>
          <p:nvSpPr>
            <p:cNvPr id="17" name="WordArt 14"/>
            <p:cNvSpPr>
              <a:spLocks noChangeArrowheads="1" noChangeShapeType="1" noTextEdit="1"/>
            </p:cNvSpPr>
            <p:nvPr/>
          </p:nvSpPr>
          <p:spPr bwMode="auto">
            <a:xfrm>
              <a:off x="2505" y="1729"/>
              <a:ext cx="680" cy="680"/>
            </a:xfrm>
            <a:prstGeom prst="rect">
              <a:avLst/>
            </a:prstGeom>
          </p:spPr>
          <p:txBody>
            <a:bodyPr wrap="none" fromWordArt="1">
              <a:prstTxWarp prst="textArchUp">
                <a:avLst>
                  <a:gd name="adj" fmla="val 6006156"/>
                </a:avLst>
              </a:prstTxWarp>
            </a:bodyPr>
            <a:lstStyle/>
            <a:p>
              <a:pPr algn="ctr" rtl="0"/>
              <a:r>
                <a:rPr lang="en-US" sz="3600" i="1" kern="10" spc="0" smtClean="0">
                  <a:ln w="9525" cap="sq">
                    <a:solidFill>
                      <a:srgbClr val="000000"/>
                    </a:solidFill>
                    <a:round/>
                    <a:headEnd type="none" w="sm" len="sm"/>
                    <a:tailEnd type="none" w="sm" len="sm"/>
                  </a:ln>
                  <a:gradFill rotWithShape="1">
                    <a:gsLst>
                      <a:gs pos="0">
                        <a:srgbClr val="000000"/>
                      </a:gs>
                      <a:gs pos="100000">
                        <a:srgbClr val="000000">
                          <a:gamma/>
                          <a:tint val="0"/>
                          <a:invGamma/>
                        </a:srgbClr>
                      </a:gs>
                    </a:gsLst>
                    <a:path path="rect">
                      <a:fillToRect l="50000" t="50000" r="50000" b="50000"/>
                    </a:path>
                  </a:gradFill>
                  <a:effectLst/>
                  <a:latin typeface="Tahoma"/>
                  <a:ea typeface="Tahoma"/>
                  <a:cs typeface="Tahoma"/>
                </a:rPr>
                <a:t>Documentation</a:t>
              </a:r>
              <a:endParaRPr lang="en-US" sz="3600" i="1" kern="10" spc="0">
                <a:ln w="9525" cap="sq">
                  <a:solidFill>
                    <a:srgbClr val="000000"/>
                  </a:solidFill>
                  <a:round/>
                  <a:headEnd type="none" w="sm" len="sm"/>
                  <a:tailEnd type="none" w="sm" len="sm"/>
                </a:ln>
                <a:gradFill rotWithShape="1">
                  <a:gsLst>
                    <a:gs pos="0">
                      <a:srgbClr val="000000"/>
                    </a:gs>
                    <a:gs pos="100000">
                      <a:srgbClr val="000000">
                        <a:gamma/>
                        <a:tint val="0"/>
                        <a:invGamma/>
                      </a:srgbClr>
                    </a:gs>
                  </a:gsLst>
                  <a:path path="rect">
                    <a:fillToRect l="50000" t="50000" r="50000" b="50000"/>
                  </a:path>
                </a:gradFill>
                <a:effectLst/>
                <a:latin typeface="Tahoma"/>
                <a:ea typeface="Tahoma"/>
                <a:cs typeface="Tahoma"/>
              </a:endParaRPr>
            </a:p>
          </p:txBody>
        </p:sp>
      </p:grpSp>
      <p:grpSp>
        <p:nvGrpSpPr>
          <p:cNvPr id="5" name="Group 16"/>
          <p:cNvGrpSpPr>
            <a:grpSpLocks/>
          </p:cNvGrpSpPr>
          <p:nvPr/>
        </p:nvGrpSpPr>
        <p:grpSpPr bwMode="auto">
          <a:xfrm>
            <a:off x="6948488" y="2790825"/>
            <a:ext cx="1584325" cy="3816350"/>
            <a:chOff x="4377" y="1389"/>
            <a:chExt cx="998" cy="2404"/>
          </a:xfrm>
        </p:grpSpPr>
        <p:sp>
          <p:nvSpPr>
            <p:cNvPr id="19" name="AutoShape 17"/>
            <p:cNvSpPr>
              <a:spLocks/>
            </p:cNvSpPr>
            <p:nvPr/>
          </p:nvSpPr>
          <p:spPr bwMode="auto">
            <a:xfrm>
              <a:off x="4377" y="1389"/>
              <a:ext cx="998" cy="227"/>
            </a:xfrm>
            <a:prstGeom prst="borderCallout2">
              <a:avLst>
                <a:gd name="adj1" fmla="val 31718"/>
                <a:gd name="adj2" fmla="val -4810"/>
                <a:gd name="adj3" fmla="val 31718"/>
                <a:gd name="adj4" fmla="val -32667"/>
                <a:gd name="adj5" fmla="val 508370"/>
                <a:gd name="adj6" fmla="val -132162"/>
              </a:avLst>
            </a:prstGeom>
            <a:noFill/>
            <a:ln w="12700" cap="sq">
              <a:solidFill>
                <a:schemeClr val="tx1"/>
              </a:solidFill>
              <a:miter lim="800000"/>
              <a:headEnd type="none" w="sm" len="sm"/>
              <a:tailEnd type="none" w="sm" len="sm"/>
            </a:ln>
          </p:spPr>
          <p:txBody>
            <a:bodyPr/>
            <a:lstStyle/>
            <a:p>
              <a:pPr algn="ctr"/>
              <a:r>
                <a:rPr lang="en-US" b="1" i="1">
                  <a:latin typeface="Times New Roman" pitchFamily="18" charset="0"/>
                  <a:cs typeface="B Nazanin" pitchFamily="2" charset="-78"/>
                </a:rPr>
                <a:t>Checklist</a:t>
              </a:r>
              <a:endParaRPr lang="en-GB" b="1" i="1">
                <a:latin typeface="Times New Roman" pitchFamily="18" charset="0"/>
                <a:cs typeface="B Nazanin" pitchFamily="2" charset="-78"/>
              </a:endParaRPr>
            </a:p>
          </p:txBody>
        </p:sp>
        <p:sp>
          <p:nvSpPr>
            <p:cNvPr id="20" name="AutoShape 18"/>
            <p:cNvSpPr>
              <a:spLocks/>
            </p:cNvSpPr>
            <p:nvPr/>
          </p:nvSpPr>
          <p:spPr bwMode="auto">
            <a:xfrm>
              <a:off x="4377" y="1752"/>
              <a:ext cx="998" cy="227"/>
            </a:xfrm>
            <a:prstGeom prst="borderCallout2">
              <a:avLst>
                <a:gd name="adj1" fmla="val 31718"/>
                <a:gd name="adj2" fmla="val -4810"/>
                <a:gd name="adj3" fmla="val 31718"/>
                <a:gd name="adj4" fmla="val -31060"/>
                <a:gd name="adj5" fmla="val 367843"/>
                <a:gd name="adj6" fmla="val -124750"/>
              </a:avLst>
            </a:prstGeom>
            <a:noFill/>
            <a:ln w="12700" cap="sq">
              <a:solidFill>
                <a:schemeClr val="tx1"/>
              </a:solidFill>
              <a:miter lim="800000"/>
              <a:headEnd type="none" w="sm" len="sm"/>
              <a:tailEnd type="none" w="sm" len="sm"/>
            </a:ln>
          </p:spPr>
          <p:txBody>
            <a:bodyPr/>
            <a:lstStyle/>
            <a:p>
              <a:pPr algn="ctr"/>
              <a:r>
                <a:rPr lang="en-US" b="1" i="1">
                  <a:latin typeface="Times New Roman" pitchFamily="18" charset="0"/>
                  <a:cs typeface="B Nazanin" pitchFamily="2" charset="-78"/>
                </a:rPr>
                <a:t>What-If</a:t>
              </a:r>
              <a:endParaRPr lang="en-GB" b="1" i="1">
                <a:latin typeface="Times New Roman" pitchFamily="18" charset="0"/>
                <a:cs typeface="B Nazanin" pitchFamily="2" charset="-78"/>
              </a:endParaRPr>
            </a:p>
          </p:txBody>
        </p:sp>
        <p:sp>
          <p:nvSpPr>
            <p:cNvPr id="21" name="AutoShape 19"/>
            <p:cNvSpPr>
              <a:spLocks/>
            </p:cNvSpPr>
            <p:nvPr/>
          </p:nvSpPr>
          <p:spPr bwMode="auto">
            <a:xfrm>
              <a:off x="4377" y="2115"/>
              <a:ext cx="998" cy="227"/>
            </a:xfrm>
            <a:prstGeom prst="borderCallout2">
              <a:avLst>
                <a:gd name="adj1" fmla="val 31718"/>
                <a:gd name="adj2" fmla="val -4810"/>
                <a:gd name="adj3" fmla="val 31718"/>
                <a:gd name="adj4" fmla="val -30463"/>
                <a:gd name="adj5" fmla="val 242731"/>
                <a:gd name="adj6" fmla="val -122144"/>
              </a:avLst>
            </a:prstGeom>
            <a:noFill/>
            <a:ln w="12700" cap="sq">
              <a:solidFill>
                <a:schemeClr val="tx1"/>
              </a:solidFill>
              <a:miter lim="800000"/>
              <a:headEnd type="none" w="sm" len="sm"/>
              <a:tailEnd type="none" w="sm" len="sm"/>
            </a:ln>
          </p:spPr>
          <p:txBody>
            <a:bodyPr/>
            <a:lstStyle/>
            <a:p>
              <a:pPr algn="ctr"/>
              <a:r>
                <a:rPr lang="en-US" b="1" i="1">
                  <a:latin typeface="Times New Roman" pitchFamily="18" charset="0"/>
                  <a:cs typeface="B Nazanin" pitchFamily="2" charset="-78"/>
                </a:rPr>
                <a:t>FMEA</a:t>
              </a:r>
              <a:endParaRPr lang="en-GB" b="1" i="1">
                <a:latin typeface="Times New Roman" pitchFamily="18" charset="0"/>
                <a:cs typeface="B Nazanin" pitchFamily="2" charset="-78"/>
              </a:endParaRPr>
            </a:p>
          </p:txBody>
        </p:sp>
        <p:sp>
          <p:nvSpPr>
            <p:cNvPr id="22" name="AutoShape 20"/>
            <p:cNvSpPr>
              <a:spLocks/>
            </p:cNvSpPr>
            <p:nvPr/>
          </p:nvSpPr>
          <p:spPr bwMode="auto">
            <a:xfrm>
              <a:off x="4377" y="2458"/>
              <a:ext cx="998" cy="227"/>
            </a:xfrm>
            <a:prstGeom prst="borderCallout2">
              <a:avLst>
                <a:gd name="adj1" fmla="val 31718"/>
                <a:gd name="adj2" fmla="val -4810"/>
                <a:gd name="adj3" fmla="val 31718"/>
                <a:gd name="adj4" fmla="val -26852"/>
                <a:gd name="adj5" fmla="val 133042"/>
                <a:gd name="adj6" fmla="val -120940"/>
              </a:avLst>
            </a:prstGeom>
            <a:noFill/>
            <a:ln w="12700" cap="sq">
              <a:solidFill>
                <a:schemeClr val="tx1"/>
              </a:solidFill>
              <a:miter lim="800000"/>
              <a:headEnd type="none" w="sm" len="sm"/>
              <a:tailEnd type="none" w="sm" len="sm"/>
            </a:ln>
          </p:spPr>
          <p:txBody>
            <a:bodyPr/>
            <a:lstStyle/>
            <a:p>
              <a:pPr algn="ctr"/>
              <a:r>
                <a:rPr lang="en-US" b="1" i="1" dirty="0">
                  <a:latin typeface="Times New Roman" pitchFamily="18" charset="0"/>
                  <a:cs typeface="B Nazanin" pitchFamily="2" charset="-78"/>
                </a:rPr>
                <a:t>HAZOP</a:t>
              </a:r>
              <a:endParaRPr lang="en-GB" b="1" i="1" dirty="0">
                <a:latin typeface="Times New Roman" pitchFamily="18" charset="0"/>
                <a:cs typeface="B Nazanin" pitchFamily="2" charset="-78"/>
              </a:endParaRPr>
            </a:p>
          </p:txBody>
        </p:sp>
        <p:sp>
          <p:nvSpPr>
            <p:cNvPr id="23" name="AutoShape 21"/>
            <p:cNvSpPr>
              <a:spLocks/>
            </p:cNvSpPr>
            <p:nvPr/>
          </p:nvSpPr>
          <p:spPr bwMode="auto">
            <a:xfrm>
              <a:off x="4377" y="2840"/>
              <a:ext cx="998" cy="227"/>
            </a:xfrm>
            <a:prstGeom prst="borderCallout2">
              <a:avLst>
                <a:gd name="adj1" fmla="val 31718"/>
                <a:gd name="adj2" fmla="val -4810"/>
                <a:gd name="adj3" fmla="val 31718"/>
                <a:gd name="adj4" fmla="val -29458"/>
                <a:gd name="adj5" fmla="val 880"/>
                <a:gd name="adj6" fmla="val -117634"/>
              </a:avLst>
            </a:prstGeom>
            <a:noFill/>
            <a:ln w="12700" cap="sq">
              <a:solidFill>
                <a:schemeClr val="tx1"/>
              </a:solidFill>
              <a:miter lim="800000"/>
              <a:headEnd type="none" w="sm" len="sm"/>
              <a:tailEnd type="none" w="sm" len="sm"/>
            </a:ln>
          </p:spPr>
          <p:txBody>
            <a:bodyPr/>
            <a:lstStyle/>
            <a:p>
              <a:pPr algn="ctr"/>
              <a:r>
                <a:rPr lang="en-US" b="1" i="1" dirty="0" smtClean="0">
                  <a:latin typeface="Times New Roman" pitchFamily="18" charset="0"/>
                  <a:cs typeface="B Nazanin" pitchFamily="2" charset="-78"/>
                </a:rPr>
                <a:t>HAZID</a:t>
              </a:r>
              <a:endParaRPr lang="en-GB" b="1" i="1" dirty="0">
                <a:latin typeface="Times New Roman" pitchFamily="18" charset="0"/>
                <a:cs typeface="B Nazanin" pitchFamily="2" charset="-78"/>
              </a:endParaRPr>
            </a:p>
          </p:txBody>
        </p:sp>
        <p:sp>
          <p:nvSpPr>
            <p:cNvPr id="24" name="AutoShape 22"/>
            <p:cNvSpPr>
              <a:spLocks/>
            </p:cNvSpPr>
            <p:nvPr/>
          </p:nvSpPr>
          <p:spPr bwMode="auto">
            <a:xfrm>
              <a:off x="4377" y="3203"/>
              <a:ext cx="998" cy="227"/>
            </a:xfrm>
            <a:prstGeom prst="borderCallout2">
              <a:avLst>
                <a:gd name="adj1" fmla="val 31718"/>
                <a:gd name="adj2" fmla="val -4810"/>
                <a:gd name="adj3" fmla="val 31718"/>
                <a:gd name="adj4" fmla="val -30162"/>
                <a:gd name="adj5" fmla="val -112333"/>
                <a:gd name="adj6" fmla="val -120741"/>
              </a:avLst>
            </a:prstGeom>
            <a:noFill/>
            <a:ln w="12700" cap="sq">
              <a:solidFill>
                <a:schemeClr val="tx1"/>
              </a:solidFill>
              <a:miter lim="800000"/>
              <a:headEnd type="none" w="sm" len="sm"/>
              <a:tailEnd type="none" w="sm" len="sm"/>
            </a:ln>
          </p:spPr>
          <p:txBody>
            <a:bodyPr/>
            <a:lstStyle/>
            <a:p>
              <a:pPr algn="ctr"/>
              <a:r>
                <a:rPr lang="en-US" b="1" i="1" dirty="0" smtClean="0">
                  <a:latin typeface="Times New Roman" pitchFamily="18" charset="0"/>
                  <a:cs typeface="B Nazanin" pitchFamily="2" charset="-78"/>
                </a:rPr>
                <a:t>JSA</a:t>
              </a:r>
              <a:endParaRPr lang="en-GB" b="1" i="1" dirty="0">
                <a:latin typeface="Times New Roman" pitchFamily="18" charset="0"/>
                <a:cs typeface="B Nazanin" pitchFamily="2" charset="-78"/>
              </a:endParaRPr>
            </a:p>
          </p:txBody>
        </p:sp>
        <p:sp>
          <p:nvSpPr>
            <p:cNvPr id="25" name="AutoShape 23"/>
            <p:cNvSpPr>
              <a:spLocks/>
            </p:cNvSpPr>
            <p:nvPr/>
          </p:nvSpPr>
          <p:spPr bwMode="auto">
            <a:xfrm>
              <a:off x="4377" y="3566"/>
              <a:ext cx="998" cy="227"/>
            </a:xfrm>
            <a:prstGeom prst="borderCallout2">
              <a:avLst>
                <a:gd name="adj1" fmla="val 31718"/>
                <a:gd name="adj2" fmla="val -4810"/>
                <a:gd name="adj3" fmla="val 31718"/>
                <a:gd name="adj4" fmla="val -31963"/>
                <a:gd name="adj5" fmla="val -236125"/>
                <a:gd name="adj6" fmla="val -129157"/>
              </a:avLst>
            </a:prstGeom>
            <a:noFill/>
            <a:ln w="12700" cap="sq">
              <a:solidFill>
                <a:schemeClr val="tx1"/>
              </a:solidFill>
              <a:miter lim="800000"/>
              <a:headEnd type="none" w="sm" len="sm"/>
              <a:tailEnd type="none" w="sm" len="sm"/>
            </a:ln>
          </p:spPr>
          <p:txBody>
            <a:bodyPr/>
            <a:lstStyle/>
            <a:p>
              <a:pPr algn="ctr"/>
              <a:r>
                <a:rPr lang="en-US" b="1" i="1" dirty="0" smtClean="0">
                  <a:latin typeface="Times New Roman" pitchFamily="18" charset="0"/>
                  <a:cs typeface="B Nazanin" pitchFamily="2" charset="-78"/>
                </a:rPr>
                <a:t>HRA</a:t>
              </a:r>
              <a:endParaRPr lang="en-GB" b="1" i="1" dirty="0">
                <a:latin typeface="Times New Roman" pitchFamily="18" charset="0"/>
                <a:cs typeface="B Nazanin"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arovard khata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aiche.org/sites/default/files/images/courses/HazopStudy.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8600" y="685800"/>
            <a:ext cx="8539163" cy="565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elated image"/>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 y="0"/>
            <a:ext cx="9144001" cy="6858000"/>
          </a:xfrm>
          <a:prstGeom prst="rect">
            <a:avLst/>
          </a:prstGeom>
          <a:noFill/>
        </p:spPr>
      </p:pic>
      <p:sp>
        <p:nvSpPr>
          <p:cNvPr id="54275" name="Rectangle 3"/>
          <p:cNvSpPr>
            <a:spLocks noChangeArrowheads="1"/>
          </p:cNvSpPr>
          <p:nvPr/>
        </p:nvSpPr>
        <p:spPr bwMode="auto">
          <a:xfrm>
            <a:off x="609600" y="427038"/>
            <a:ext cx="8229600" cy="1143000"/>
          </a:xfrm>
          <a:prstGeom prst="rect">
            <a:avLst/>
          </a:prstGeom>
          <a:noFill/>
          <a:ln w="9525">
            <a:noFill/>
            <a:miter lim="800000"/>
            <a:headEnd/>
            <a:tailEnd/>
          </a:ln>
          <a:effectLst/>
        </p:spPr>
        <p:txBody>
          <a:bodyPr anchor="ctr"/>
          <a:lstStyle/>
          <a:p>
            <a:pPr algn="ctr" rtl="1">
              <a:defRPr/>
            </a:pPr>
            <a:r>
              <a:rPr lang="fa-IR" sz="4000" b="1" dirty="0">
                <a:solidFill>
                  <a:srgbClr val="FF0000"/>
                </a:solidFill>
                <a:effectLst>
                  <a:outerShdw blurRad="38100" dist="38100" dir="2700000" algn="tl">
                    <a:srgbClr val="000000"/>
                  </a:outerShdw>
                </a:effectLst>
                <a:cs typeface="B Mitra" pitchFamily="2" charset="-78"/>
              </a:rPr>
              <a:t>اهداف استفاده از روش </a:t>
            </a:r>
            <a:r>
              <a:rPr lang="en-US" sz="4000" b="1" dirty="0">
                <a:solidFill>
                  <a:srgbClr val="FF0000"/>
                </a:solidFill>
                <a:effectLst>
                  <a:outerShdw blurRad="38100" dist="38100" dir="2700000" algn="tl">
                    <a:srgbClr val="000000"/>
                  </a:outerShdw>
                </a:effectLst>
                <a:latin typeface="Times New Roman" pitchFamily="18" charset="0"/>
                <a:cs typeface="Times New Roman" pitchFamily="18" charset="0"/>
              </a:rPr>
              <a:t>HAZOP</a:t>
            </a:r>
          </a:p>
          <a:p>
            <a:pPr algn="ctr" rtl="1">
              <a:defRPr/>
            </a:pPr>
            <a:r>
              <a:rPr lang="en-US" sz="4000" b="1" dirty="0">
                <a:solidFill>
                  <a:srgbClr val="FF0000"/>
                </a:solidFill>
                <a:effectLst>
                  <a:outerShdw blurRad="38100" dist="38100" dir="2700000" algn="tl">
                    <a:srgbClr val="000000"/>
                  </a:outerShdw>
                </a:effectLst>
                <a:latin typeface="Times New Roman" pitchFamily="18" charset="0"/>
                <a:cs typeface="Times New Roman" pitchFamily="18" charset="0"/>
              </a:rPr>
              <a:t>(IEC 61882)</a:t>
            </a:r>
          </a:p>
        </p:txBody>
      </p:sp>
      <p:sp>
        <p:nvSpPr>
          <p:cNvPr id="54276" name="Rectangle 4"/>
          <p:cNvSpPr>
            <a:spLocks noGrp="1" noChangeArrowheads="1"/>
          </p:cNvSpPr>
          <p:nvPr>
            <p:ph idx="1"/>
          </p:nvPr>
        </p:nvSpPr>
        <p:spPr>
          <a:xfrm>
            <a:off x="381000" y="2362200"/>
            <a:ext cx="8382000" cy="2438400"/>
          </a:xfrm>
        </p:spPr>
        <p:txBody>
          <a:bodyPr>
            <a:normAutofit fontScale="92500" lnSpcReduction="10000"/>
          </a:bodyPr>
          <a:lstStyle/>
          <a:p>
            <a:pPr algn="just" rtl="1" eaLnBrk="1" hangingPunct="1">
              <a:defRPr/>
            </a:pPr>
            <a:r>
              <a:rPr lang="fa-IR" sz="4400" dirty="0" smtClean="0">
                <a:latin typeface="Times New Roman" pitchFamily="18" charset="0"/>
                <a:cs typeface="B Nazanin" pitchFamily="2" charset="-78"/>
              </a:rPr>
              <a:t>کشف سيستماتيک مخاطرات بالقوه عملياتي و مشکلات فرايندي توليد و ارائه راهکارهاي مناسب بمنظور ارتقاء سطح ايمني و بهبود وضعيت عملياتي توليد.</a:t>
            </a:r>
            <a:endParaRPr lang="en-US" sz="4400" dirty="0" smtClean="0">
              <a:latin typeface="Times New Roman" pitchFamily="18" charset="0"/>
              <a:cs typeface="B Nazanin" pitchFamily="2" charset="-78"/>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pPr rtl="1"/>
            <a:r>
              <a:rPr lang="fa-IR" dirty="0" smtClean="0">
                <a:cs typeface="B Nazanin" pitchFamily="2" charset="-78"/>
              </a:rPr>
              <a:t>پتروشیمی پردیس – 12 مرداد 1389</a:t>
            </a:r>
            <a:endParaRPr lang="en-US" dirty="0">
              <a:cs typeface="B Nazanin" pitchFamily="2" charset="-78"/>
            </a:endParaRPr>
          </a:p>
        </p:txBody>
      </p:sp>
      <p:pic>
        <p:nvPicPr>
          <p:cNvPr id="3" name="Picture 4" descr="01032010380"/>
          <p:cNvPicPr>
            <a:picLocks noChangeAspect="1" noChangeArrowheads="1"/>
          </p:cNvPicPr>
          <p:nvPr/>
        </p:nvPicPr>
        <p:blipFill>
          <a:blip r:embed="rId2" cstate="print"/>
          <a:srcRect/>
          <a:stretch>
            <a:fillRect/>
          </a:stretch>
        </p:blipFill>
        <p:spPr bwMode="auto">
          <a:xfrm>
            <a:off x="1295400" y="1600200"/>
            <a:ext cx="6389383" cy="4791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idx="4294967295"/>
          </p:nvPr>
        </p:nvSpPr>
        <p:spPr>
          <a:xfrm>
            <a:off x="2971800" y="914400"/>
            <a:ext cx="6172200" cy="1143000"/>
          </a:xfrm>
        </p:spPr>
        <p:txBody>
          <a:bodyPr/>
          <a:lstStyle/>
          <a:p>
            <a:pPr algn="ctr" eaLnBrk="1" hangingPunct="1">
              <a:defRPr/>
            </a:pPr>
            <a:r>
              <a:rPr lang="en-US" sz="6000" dirty="0" smtClean="0">
                <a:solidFill>
                  <a:schemeClr val="tx1"/>
                </a:solidFill>
                <a:cs typeface="Tahoma" pitchFamily="34" charset="0"/>
              </a:rPr>
              <a:t>HAZOP</a:t>
            </a:r>
          </a:p>
        </p:txBody>
      </p:sp>
      <p:sp>
        <p:nvSpPr>
          <p:cNvPr id="12291" name="Rectangle 3"/>
          <p:cNvSpPr>
            <a:spLocks noGrp="1" noChangeArrowheads="1"/>
          </p:cNvSpPr>
          <p:nvPr>
            <p:ph type="subTitle" idx="4294967295"/>
          </p:nvPr>
        </p:nvSpPr>
        <p:spPr>
          <a:xfrm>
            <a:off x="0" y="1981200"/>
            <a:ext cx="9144000" cy="4495800"/>
          </a:xfrm>
        </p:spPr>
        <p:txBody>
          <a:bodyPr>
            <a:normAutofit lnSpcReduction="10000"/>
          </a:bodyPr>
          <a:lstStyle/>
          <a:p>
            <a:pPr marL="0" indent="0" algn="ctr" eaLnBrk="1" hangingPunct="1">
              <a:buFont typeface="Wingdings" pitchFamily="2" charset="2"/>
              <a:buNone/>
              <a:defRPr/>
            </a:pPr>
            <a:r>
              <a:rPr lang="en-US" sz="3600" b="1" dirty="0" smtClean="0">
                <a:solidFill>
                  <a:schemeClr val="tx2"/>
                </a:solidFill>
                <a:cs typeface="Tahoma" pitchFamily="34" charset="0"/>
              </a:rPr>
              <a:t>HAZ</a:t>
            </a:r>
            <a:r>
              <a:rPr lang="en-US" sz="3600" dirty="0" smtClean="0">
                <a:cs typeface="Tahoma" pitchFamily="34" charset="0"/>
              </a:rPr>
              <a:t>ARD</a:t>
            </a:r>
            <a:r>
              <a:rPr lang="fa-IR" sz="3600" dirty="0" smtClean="0">
                <a:cs typeface="Tahoma" pitchFamily="34" charset="0"/>
              </a:rPr>
              <a:t> </a:t>
            </a:r>
            <a:r>
              <a:rPr lang="en-US" sz="3600" dirty="0" smtClean="0">
                <a:cs typeface="Tahoma" pitchFamily="34" charset="0"/>
              </a:rPr>
              <a:t>and</a:t>
            </a:r>
            <a:r>
              <a:rPr lang="fa-IR" sz="3600" dirty="0" smtClean="0">
                <a:cs typeface="Tahoma" pitchFamily="34" charset="0"/>
              </a:rPr>
              <a:t> </a:t>
            </a:r>
            <a:r>
              <a:rPr lang="en-US" sz="3600" b="1" dirty="0" smtClean="0">
                <a:solidFill>
                  <a:schemeClr val="tx2"/>
                </a:solidFill>
                <a:cs typeface="Tahoma" pitchFamily="34" charset="0"/>
              </a:rPr>
              <a:t>OP</a:t>
            </a:r>
            <a:r>
              <a:rPr lang="en-US" sz="3600" dirty="0" smtClean="0">
                <a:cs typeface="Tahoma" pitchFamily="34" charset="0"/>
              </a:rPr>
              <a:t>ERABILITY STUDY</a:t>
            </a:r>
            <a:endParaRPr lang="fa-IR" sz="3600" dirty="0" smtClean="0">
              <a:cs typeface="Tahoma" pitchFamily="34" charset="0"/>
            </a:endParaRPr>
          </a:p>
          <a:p>
            <a:pPr marL="0" indent="0" algn="ctr" rtl="1" eaLnBrk="1" hangingPunct="1">
              <a:buFont typeface="Wingdings" pitchFamily="2" charset="2"/>
              <a:buNone/>
              <a:defRPr/>
            </a:pPr>
            <a:r>
              <a:rPr lang="fa-IR" sz="3600" dirty="0" smtClean="0">
                <a:cs typeface="B Nazanin" pitchFamily="2" charset="-78"/>
              </a:rPr>
              <a:t>مطالعه مخاطرات و </a:t>
            </a:r>
            <a:r>
              <a:rPr lang="fa-IR" sz="3600" dirty="0" smtClean="0">
                <a:cs typeface="B Nazanin" pitchFamily="2" charset="-78"/>
              </a:rPr>
              <a:t>قابلیت بهره برداری</a:t>
            </a:r>
            <a:endParaRPr lang="fa-IR" sz="3600" dirty="0" smtClean="0">
              <a:cs typeface="B Nazanin" pitchFamily="2" charset="-78"/>
            </a:endParaRPr>
          </a:p>
          <a:p>
            <a:pPr marL="0" indent="0" algn="ctr" rtl="1" eaLnBrk="1" hangingPunct="1">
              <a:buFont typeface="Wingdings" pitchFamily="2" charset="2"/>
              <a:buNone/>
              <a:defRPr/>
            </a:pPr>
            <a:endParaRPr lang="en-US" sz="2000" dirty="0" smtClean="0">
              <a:cs typeface="B Nazanin" pitchFamily="2" charset="-78"/>
            </a:endParaRPr>
          </a:p>
          <a:p>
            <a:pPr marL="0" indent="0" algn="ctr" rtl="1" eaLnBrk="1" hangingPunct="1">
              <a:buFont typeface="Wingdings" pitchFamily="2" charset="2"/>
              <a:buNone/>
              <a:defRPr/>
            </a:pPr>
            <a:r>
              <a:rPr lang="fa-IR" sz="2800" dirty="0" smtClean="0">
                <a:cs typeface="B Nazanin" pitchFamily="2" charset="-78"/>
              </a:rPr>
              <a:t>« جستجوي سيستماتيک فرآيند، اهداف طراحي و دستگاهها براي </a:t>
            </a:r>
            <a:r>
              <a:rPr lang="fa-IR" sz="2800" dirty="0" smtClean="0">
                <a:solidFill>
                  <a:schemeClr val="tx2"/>
                </a:solidFill>
                <a:cs typeface="B Nazanin" pitchFamily="2" charset="-78"/>
              </a:rPr>
              <a:t>کشف</a:t>
            </a:r>
            <a:r>
              <a:rPr lang="fa-IR" sz="2800" dirty="0" smtClean="0">
                <a:cs typeface="B Nazanin" pitchFamily="2" charset="-78"/>
              </a:rPr>
              <a:t> امکان مخاطرات يا عملکرد نامطلوب و نيز پيامدهاي آن بر کل سيستم»</a:t>
            </a:r>
          </a:p>
          <a:p>
            <a:pPr marL="0" indent="0" algn="ctr" rtl="1" eaLnBrk="1" hangingPunct="1">
              <a:buFont typeface="Wingdings" pitchFamily="2" charset="2"/>
              <a:buNone/>
              <a:defRPr/>
            </a:pPr>
            <a:endParaRPr lang="fa-IR" sz="2800" dirty="0" smtClean="0">
              <a:cs typeface="B Nazanin" pitchFamily="2" charset="-78"/>
            </a:endParaRPr>
          </a:p>
          <a:p>
            <a:pPr marL="0" indent="0" algn="ctr" rtl="1" eaLnBrk="1" hangingPunct="1">
              <a:buFont typeface="Wingdings" pitchFamily="2" charset="2"/>
              <a:buNone/>
              <a:defRPr/>
            </a:pPr>
            <a:r>
              <a:rPr lang="fa-IR" sz="2800" dirty="0" smtClean="0">
                <a:solidFill>
                  <a:srgbClr val="FF0000"/>
                </a:solidFill>
                <a:cs typeface="B Nazanin" pitchFamily="2" charset="-78"/>
              </a:rPr>
              <a:t>اساس کار روش </a:t>
            </a:r>
            <a:r>
              <a:rPr lang="en-US" sz="2800" dirty="0" smtClean="0">
                <a:solidFill>
                  <a:srgbClr val="FF0000"/>
                </a:solidFill>
                <a:cs typeface="B Nazanin" pitchFamily="2" charset="-78"/>
              </a:rPr>
              <a:t>HAZOP</a:t>
            </a:r>
            <a:r>
              <a:rPr lang="fa-IR" sz="2800" dirty="0" smtClean="0">
                <a:solidFill>
                  <a:srgbClr val="FF0000"/>
                </a:solidFill>
                <a:cs typeface="B Nazanin" pitchFamily="2" charset="-78"/>
              </a:rPr>
              <a:t> بر اين فرض استوار است که اگر فرآيند همواره در محدوده تعريف شده خود عمل کند، </a:t>
            </a:r>
            <a:r>
              <a:rPr lang="fa-IR" sz="2800" dirty="0" smtClean="0">
                <a:solidFill>
                  <a:srgbClr val="FF0000"/>
                </a:solidFill>
                <a:cs typeface="B Nazanin" pitchFamily="2" charset="-78"/>
              </a:rPr>
              <a:t>مشکل و مخاطره </a:t>
            </a:r>
            <a:r>
              <a:rPr lang="fa-IR" sz="2800" dirty="0" smtClean="0">
                <a:solidFill>
                  <a:srgbClr val="FF0000"/>
                </a:solidFill>
                <a:cs typeface="B Nazanin" pitchFamily="2" charset="-78"/>
              </a:rPr>
              <a:t>اي روي نخواهد داد.</a:t>
            </a:r>
          </a:p>
          <a:p>
            <a:pPr marL="0" indent="0" algn="r" rtl="1" eaLnBrk="1" hangingPunct="1">
              <a:buFont typeface="Wingdings" pitchFamily="2" charset="2"/>
              <a:buNone/>
              <a:defRPr/>
            </a:pPr>
            <a:endParaRPr lang="fa-IR" sz="2000" dirty="0" smtClean="0">
              <a:solidFill>
                <a:schemeClr val="tx2">
                  <a:lumMod val="75000"/>
                </a:schemeClr>
              </a:solidFill>
              <a:cs typeface="B Nazanin" pitchFamily="2" charset="-78"/>
            </a:endParaRPr>
          </a:p>
          <a:p>
            <a:pPr marL="0" indent="0" algn="r" rtl="1" eaLnBrk="1" hangingPunct="1">
              <a:buFont typeface="Wingdings" pitchFamily="2" charset="2"/>
              <a:buNone/>
              <a:defRPr/>
            </a:pPr>
            <a:r>
              <a:rPr lang="fa-IR" sz="2000" dirty="0" smtClean="0">
                <a:solidFill>
                  <a:schemeClr val="tx2">
                    <a:lumMod val="75000"/>
                  </a:schemeClr>
                </a:solidFill>
                <a:cs typeface="B Nazanin" pitchFamily="2" charset="-78"/>
              </a:rPr>
              <a:t>نکته: </a:t>
            </a:r>
            <a:r>
              <a:rPr lang="en-US" sz="2000" dirty="0" smtClean="0">
                <a:solidFill>
                  <a:schemeClr val="tx2">
                    <a:lumMod val="75000"/>
                  </a:schemeClr>
                </a:solidFill>
                <a:cs typeface="B Nazanin" pitchFamily="2" charset="-78"/>
              </a:rPr>
              <a:t>HAZOP</a:t>
            </a:r>
            <a:r>
              <a:rPr lang="fa-IR" sz="2000" dirty="0" smtClean="0">
                <a:solidFill>
                  <a:schemeClr val="tx2">
                    <a:lumMod val="75000"/>
                  </a:schemeClr>
                </a:solidFill>
                <a:cs typeface="B Nazanin" pitchFamily="2" charset="-78"/>
              </a:rPr>
              <a:t> براي مرور فرآيند و نقشه ها استفاده نشود.</a:t>
            </a:r>
          </a:p>
        </p:txBody>
      </p:sp>
      <p:sp>
        <p:nvSpPr>
          <p:cNvPr id="25604" name="Rectangle 4"/>
          <p:cNvSpPr>
            <a:spLocks noChangeArrowheads="1"/>
          </p:cNvSpPr>
          <p:nvPr/>
        </p:nvSpPr>
        <p:spPr bwMode="auto">
          <a:xfrm>
            <a:off x="3729038" y="2709863"/>
            <a:ext cx="9144000" cy="0"/>
          </a:xfrm>
          <a:prstGeom prst="rect">
            <a:avLst/>
          </a:prstGeom>
          <a:noFill/>
          <a:ln w="12700" cap="sq">
            <a:noFill/>
            <a:miter lim="800000"/>
            <a:headEnd type="none" w="sm" len="sm"/>
            <a:tailEnd type="none" w="sm" len="sm"/>
          </a:ln>
        </p:spPr>
        <p:txBody>
          <a:bodyPr>
            <a:spAutoFit/>
          </a:bodyPr>
          <a:lstStyle/>
          <a:p>
            <a:endParaRPr lang="en-US"/>
          </a:p>
        </p:txBody>
      </p:sp>
      <p:pic>
        <p:nvPicPr>
          <p:cNvPr id="12293" name="Picture 5" descr="HOA"/>
          <p:cNvPicPr>
            <a:picLocks noChangeAspect="1" noChangeArrowheads="1"/>
          </p:cNvPicPr>
          <p:nvPr/>
        </p:nvPicPr>
        <p:blipFill>
          <a:blip r:embed="rId3" cstate="print"/>
          <a:srcRect/>
          <a:stretch>
            <a:fillRect/>
          </a:stretch>
        </p:blipFill>
        <p:spPr bwMode="auto">
          <a:xfrm>
            <a:off x="381000" y="381000"/>
            <a:ext cx="1685925" cy="143827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1000" fill="hold"/>
                                        <p:tgtEl>
                                          <p:spTgt spid="12293"/>
                                        </p:tgtEl>
                                        <p:attrNameLst>
                                          <p:attrName>ppt_w</p:attrName>
                                        </p:attrNameLst>
                                      </p:cBhvr>
                                      <p:tavLst>
                                        <p:tav tm="0">
                                          <p:val>
                                            <p:fltVal val="0"/>
                                          </p:val>
                                        </p:tav>
                                        <p:tav tm="100000">
                                          <p:val>
                                            <p:strVal val="#ppt_w"/>
                                          </p:val>
                                        </p:tav>
                                      </p:tavLst>
                                    </p:anim>
                                    <p:anim calcmode="lin" valueType="num">
                                      <p:cBhvr>
                                        <p:cTn id="8" dur="1000" fill="hold"/>
                                        <p:tgtEl>
                                          <p:spTgt spid="12293"/>
                                        </p:tgtEl>
                                        <p:attrNameLst>
                                          <p:attrName>ppt_h</p:attrName>
                                        </p:attrNameLst>
                                      </p:cBhvr>
                                      <p:tavLst>
                                        <p:tav tm="0">
                                          <p:val>
                                            <p:fltVal val="0"/>
                                          </p:val>
                                        </p:tav>
                                        <p:tav tm="100000">
                                          <p:val>
                                            <p:strVal val="#ppt_h"/>
                                          </p:val>
                                        </p:tav>
                                      </p:tavLst>
                                    </p:anim>
                                    <p:anim calcmode="lin" valueType="num">
                                      <p:cBhvr>
                                        <p:cTn id="9" dur="1000" fill="hold"/>
                                        <p:tgtEl>
                                          <p:spTgt spid="122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347663"/>
            <a:ext cx="7772400" cy="1006475"/>
          </a:xfrm>
        </p:spPr>
        <p:txBody>
          <a:bodyPr/>
          <a:lstStyle/>
          <a:p>
            <a:pPr algn="ctr" rtl="1" eaLnBrk="1" hangingPunct="1">
              <a:defRPr/>
            </a:pPr>
            <a:r>
              <a:rPr lang="fa-IR" sz="3600" dirty="0" smtClean="0">
                <a:cs typeface="B Jadid" pitchFamily="2" charset="-78"/>
              </a:rPr>
              <a:t>دلايل فراگير شدن روش </a:t>
            </a:r>
            <a:r>
              <a:rPr lang="en-US" sz="3200" dirty="0" smtClean="0">
                <a:cs typeface="B Jadid" pitchFamily="2" charset="-78"/>
              </a:rPr>
              <a:t>HAZOP</a:t>
            </a:r>
          </a:p>
        </p:txBody>
      </p:sp>
      <p:sp>
        <p:nvSpPr>
          <p:cNvPr id="14339" name="Rectangle 3"/>
          <p:cNvSpPr>
            <a:spLocks noGrp="1" noChangeArrowheads="1"/>
          </p:cNvSpPr>
          <p:nvPr>
            <p:ph idx="1"/>
          </p:nvPr>
        </p:nvSpPr>
        <p:spPr>
          <a:xfrm>
            <a:off x="457200" y="1219200"/>
            <a:ext cx="8229600" cy="4038600"/>
          </a:xfrm>
        </p:spPr>
        <p:txBody>
          <a:bodyPr/>
          <a:lstStyle/>
          <a:p>
            <a:pPr algn="r" rtl="1" eaLnBrk="1" hangingPunct="1">
              <a:lnSpc>
                <a:spcPct val="90000"/>
              </a:lnSpc>
              <a:buFont typeface="Wingdings" pitchFamily="2" charset="2"/>
              <a:buNone/>
              <a:defRPr/>
            </a:pPr>
            <a:endParaRPr lang="ar-SA" dirty="0" smtClean="0">
              <a:cs typeface="Mitra" pitchFamily="2" charset="-78"/>
            </a:endParaRPr>
          </a:p>
          <a:p>
            <a:pPr algn="r" rtl="1" eaLnBrk="1" hangingPunct="1">
              <a:lnSpc>
                <a:spcPct val="90000"/>
              </a:lnSpc>
              <a:defRPr/>
            </a:pPr>
            <a:r>
              <a:rPr lang="ar-SA" sz="2800" dirty="0" smtClean="0">
                <a:cs typeface="B Nazanin" pitchFamily="2" charset="-78"/>
              </a:rPr>
              <a:t>خاص صنايع فرآيندي طراحي شده</a:t>
            </a:r>
            <a:r>
              <a:rPr lang="fa-IR" sz="2800" dirty="0" smtClean="0">
                <a:cs typeface="B Nazanin" pitchFamily="2" charset="-78"/>
              </a:rPr>
              <a:t>.</a:t>
            </a:r>
            <a:endParaRPr lang="ar-SA" sz="2800" dirty="0" smtClean="0">
              <a:cs typeface="B Nazanin" pitchFamily="2" charset="-78"/>
            </a:endParaRPr>
          </a:p>
          <a:p>
            <a:pPr algn="r" rtl="1" eaLnBrk="1" hangingPunct="1">
              <a:lnSpc>
                <a:spcPct val="90000"/>
              </a:lnSpc>
              <a:defRPr/>
            </a:pPr>
            <a:r>
              <a:rPr lang="ar-SA" sz="2800" dirty="0" smtClean="0">
                <a:cs typeface="B Nazanin" pitchFamily="2" charset="-78"/>
              </a:rPr>
              <a:t> روشي سيستماتيک</a:t>
            </a:r>
            <a:r>
              <a:rPr lang="fa-IR" sz="2800" dirty="0" smtClean="0">
                <a:cs typeface="B Nazanin" pitchFamily="2" charset="-78"/>
              </a:rPr>
              <a:t> و کيفي</a:t>
            </a:r>
            <a:r>
              <a:rPr lang="ar-SA" sz="2800" dirty="0" smtClean="0">
                <a:cs typeface="B Nazanin" pitchFamily="2" charset="-78"/>
              </a:rPr>
              <a:t> است.</a:t>
            </a:r>
          </a:p>
          <a:p>
            <a:pPr algn="r" rtl="1" eaLnBrk="1" hangingPunct="1">
              <a:lnSpc>
                <a:spcPct val="90000"/>
              </a:lnSpc>
              <a:defRPr/>
            </a:pPr>
            <a:r>
              <a:rPr lang="ar-SA" sz="2800" dirty="0" smtClean="0">
                <a:cs typeface="B Nazanin" pitchFamily="2" charset="-78"/>
              </a:rPr>
              <a:t>روشي خلاق است.</a:t>
            </a:r>
          </a:p>
          <a:p>
            <a:pPr algn="r" rtl="1" eaLnBrk="1" hangingPunct="1">
              <a:lnSpc>
                <a:spcPct val="90000"/>
              </a:lnSpc>
              <a:defRPr/>
            </a:pPr>
            <a:r>
              <a:rPr lang="fa-IR" sz="2800" dirty="0" smtClean="0">
                <a:cs typeface="B Nazanin" pitchFamily="2" charset="-78"/>
              </a:rPr>
              <a:t>روشي ت</a:t>
            </a:r>
            <a:r>
              <a:rPr lang="ar-SA" sz="2800" dirty="0" smtClean="0">
                <a:cs typeface="B Nazanin" pitchFamily="2" charset="-78"/>
              </a:rPr>
              <a:t>يمي </a:t>
            </a:r>
            <a:r>
              <a:rPr lang="fa-IR" sz="2800" dirty="0" smtClean="0">
                <a:cs typeface="B Nazanin" pitchFamily="2" charset="-78"/>
              </a:rPr>
              <a:t>و بين رشته اي </a:t>
            </a:r>
            <a:r>
              <a:rPr lang="ar-SA" sz="2800" dirty="0" smtClean="0">
                <a:cs typeface="B Nazanin" pitchFamily="2" charset="-78"/>
              </a:rPr>
              <a:t>است.</a:t>
            </a:r>
          </a:p>
          <a:p>
            <a:pPr algn="r" rtl="1" eaLnBrk="1" hangingPunct="1">
              <a:lnSpc>
                <a:spcPct val="90000"/>
              </a:lnSpc>
              <a:defRPr/>
            </a:pPr>
            <a:r>
              <a:rPr lang="ar-SA" sz="2800" dirty="0" smtClean="0">
                <a:cs typeface="B Nazanin" pitchFamily="2" charset="-78"/>
              </a:rPr>
              <a:t>مقرون به صرفه است.</a:t>
            </a:r>
          </a:p>
          <a:p>
            <a:pPr algn="r" rtl="1" eaLnBrk="1" hangingPunct="1">
              <a:lnSpc>
                <a:spcPct val="90000"/>
              </a:lnSpc>
              <a:defRPr/>
            </a:pPr>
            <a:r>
              <a:rPr lang="ar-SA" sz="2800" dirty="0" smtClean="0">
                <a:cs typeface="B Nazanin" pitchFamily="2" charset="-78"/>
              </a:rPr>
              <a:t>آموزش و يادگيري آن آسان است.</a:t>
            </a:r>
          </a:p>
          <a:p>
            <a:pPr algn="r" rtl="1" eaLnBrk="1" hangingPunct="1">
              <a:lnSpc>
                <a:spcPct val="90000"/>
              </a:lnSpc>
              <a:defRPr/>
            </a:pPr>
            <a:r>
              <a:rPr lang="fa-IR" sz="2800" dirty="0" smtClean="0">
                <a:cs typeface="B Nazanin" pitchFamily="2" charset="-78"/>
              </a:rPr>
              <a:t>علاوه بر مخاطرات، مشکلات فرآيندي هم بوسيله آن شناسايي مي شوند.</a:t>
            </a:r>
            <a:endParaRPr lang="en-US" sz="2800" dirty="0" smtClean="0">
              <a:cs typeface="B Nazanin"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 calcmode="lin" valueType="num">
                                      <p:cBhvr additive="base">
                                        <p:cTn id="7" dur="5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 calcmode="lin" valueType="num">
                                      <p:cBhvr additive="base">
                                        <p:cTn id="13" dur="5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anim calcmode="lin" valueType="num">
                                      <p:cBhvr additive="base">
                                        <p:cTn id="19" dur="500" fill="hold"/>
                                        <p:tgtEl>
                                          <p:spTgt spid="1433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9">
                                            <p:txEl>
                                              <p:pRg st="4" end="4"/>
                                            </p:txEl>
                                          </p:spTgt>
                                        </p:tgtEl>
                                        <p:attrNameLst>
                                          <p:attrName>style.visibility</p:attrName>
                                        </p:attrNameLst>
                                      </p:cBhvr>
                                      <p:to>
                                        <p:strVal val="visible"/>
                                      </p:to>
                                    </p:set>
                                    <p:anim calcmode="lin" valueType="num">
                                      <p:cBhvr additive="base">
                                        <p:cTn id="25" dur="500" fill="hold"/>
                                        <p:tgtEl>
                                          <p:spTgt spid="1433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39">
                                            <p:txEl>
                                              <p:pRg st="5" end="5"/>
                                            </p:txEl>
                                          </p:spTgt>
                                        </p:tgtEl>
                                        <p:attrNameLst>
                                          <p:attrName>style.visibility</p:attrName>
                                        </p:attrNameLst>
                                      </p:cBhvr>
                                      <p:to>
                                        <p:strVal val="visible"/>
                                      </p:to>
                                    </p:set>
                                    <p:anim calcmode="lin" valueType="num">
                                      <p:cBhvr additive="base">
                                        <p:cTn id="31" dur="500" fill="hold"/>
                                        <p:tgtEl>
                                          <p:spTgt spid="1433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39">
                                            <p:txEl>
                                              <p:pRg st="6" end="6"/>
                                            </p:txEl>
                                          </p:spTgt>
                                        </p:tgtEl>
                                        <p:attrNameLst>
                                          <p:attrName>style.visibility</p:attrName>
                                        </p:attrNameLst>
                                      </p:cBhvr>
                                      <p:to>
                                        <p:strVal val="visible"/>
                                      </p:to>
                                    </p:set>
                                    <p:anim calcmode="lin" valueType="num">
                                      <p:cBhvr additive="base">
                                        <p:cTn id="37" dur="500" fill="hold"/>
                                        <p:tgtEl>
                                          <p:spTgt spid="1433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33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339">
                                            <p:txEl>
                                              <p:pRg st="7" end="7"/>
                                            </p:txEl>
                                          </p:spTgt>
                                        </p:tgtEl>
                                        <p:attrNameLst>
                                          <p:attrName>style.visibility</p:attrName>
                                        </p:attrNameLst>
                                      </p:cBhvr>
                                      <p:to>
                                        <p:strVal val="visible"/>
                                      </p:to>
                                    </p:set>
                                    <p:anim calcmode="lin" valueType="num">
                                      <p:cBhvr additive="base">
                                        <p:cTn id="43" dur="500" fill="hold"/>
                                        <p:tgtEl>
                                          <p:spTgt spid="1433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33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rtl="1">
              <a:defRPr/>
            </a:pPr>
            <a:r>
              <a:rPr lang="fa-IR" sz="3600" dirty="0" smtClean="0">
                <a:cs typeface="B Jadid" pitchFamily="2" charset="-78"/>
              </a:rPr>
              <a:t>نقطه ضعف </a:t>
            </a:r>
            <a:r>
              <a:rPr lang="en-US" sz="3600" dirty="0" smtClean="0">
                <a:cs typeface="B Jadid" pitchFamily="2" charset="-78"/>
              </a:rPr>
              <a:t>HAZOP</a:t>
            </a:r>
          </a:p>
        </p:txBody>
      </p:sp>
      <p:sp>
        <p:nvSpPr>
          <p:cNvPr id="6" name="Content Placeholder 5"/>
          <p:cNvSpPr>
            <a:spLocks noGrp="1"/>
          </p:cNvSpPr>
          <p:nvPr>
            <p:ph idx="1"/>
          </p:nvPr>
        </p:nvSpPr>
        <p:spPr/>
        <p:txBody>
          <a:bodyPr/>
          <a:lstStyle/>
          <a:p>
            <a:pPr algn="r" rtl="1">
              <a:defRPr/>
            </a:pPr>
            <a:r>
              <a:rPr lang="fa-IR" sz="2800" dirty="0" smtClean="0">
                <a:cs typeface="B Nazanin" pitchFamily="2" charset="-78"/>
              </a:rPr>
              <a:t>محدود به دانسته هاي تيم است</a:t>
            </a:r>
          </a:p>
          <a:p>
            <a:pPr algn="r" rtl="1">
              <a:defRPr/>
            </a:pPr>
            <a:endParaRPr lang="fa-IR" dirty="0" smtClean="0"/>
          </a:p>
          <a:p>
            <a:pPr algn="ctr">
              <a:buFont typeface="Wingdings" pitchFamily="2" charset="2"/>
              <a:buNone/>
              <a:defRPr/>
            </a:pPr>
            <a:r>
              <a:rPr lang="en-US" dirty="0" smtClean="0"/>
              <a:t>You don’t know what you don’t know.</a:t>
            </a:r>
            <a:endParaRPr lang="fa-IR" dirty="0" smtClean="0"/>
          </a:p>
          <a:p>
            <a:pPr algn="ctr">
              <a:buFont typeface="Wingdings" pitchFamily="2" charset="2"/>
              <a:buNone/>
              <a:defRPr/>
            </a:pPr>
            <a:endParaRPr lang="fa-IR" dirty="0" smtClean="0"/>
          </a:p>
          <a:p>
            <a:pPr algn="r" rtl="1">
              <a:defRPr/>
            </a:pPr>
            <a:r>
              <a:rPr lang="fa-IR" sz="2800" dirty="0" smtClean="0">
                <a:cs typeface="B Nazanin" pitchFamily="2" charset="-78"/>
              </a:rPr>
              <a:t>وقت گير است و در نتيجه نيازمند صبر و حوصله </a:t>
            </a:r>
            <a:endParaRPr lang="en-US" sz="2800" dirty="0" smtClean="0">
              <a:cs typeface="B Nazanin" pitchFamily="2" charset="-78"/>
            </a:endParaRPr>
          </a:p>
          <a:p>
            <a:pPr algn="r" rtl="1">
              <a:defRPr/>
            </a:pPr>
            <a:r>
              <a:rPr lang="fa-IR" sz="2800" dirty="0" smtClean="0">
                <a:cs typeface="B Nazanin" pitchFamily="2" charset="-78"/>
              </a:rPr>
              <a:t>نياز به مديريت قوي دارد</a:t>
            </a:r>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5989638" y="1595438"/>
            <a:ext cx="2620962" cy="3228975"/>
          </a:xfrm>
          <a:prstGeom prst="rect">
            <a:avLst/>
          </a:prstGeom>
          <a:solidFill>
            <a:schemeClr val="accent2"/>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p:spPr>
        <p:txBody>
          <a:bodyPr>
            <a:flatTx/>
          </a:bodyPr>
          <a:lstStyle/>
          <a:p>
            <a:pPr algn="ctr">
              <a:lnSpc>
                <a:spcPct val="90000"/>
              </a:lnSpc>
              <a:spcBef>
                <a:spcPct val="20000"/>
              </a:spcBef>
              <a:buClr>
                <a:schemeClr val="hlink"/>
              </a:buClr>
              <a:buSzPct val="80000"/>
              <a:buFont typeface="Wingdings" pitchFamily="2" charset="2"/>
              <a:buNone/>
              <a:defRPr/>
            </a:pPr>
            <a:r>
              <a:rPr lang="en-US" sz="2400" b="1" u="sng" dirty="0">
                <a:solidFill>
                  <a:schemeClr val="hlink"/>
                </a:solidFill>
                <a:effectLst>
                  <a:outerShdw blurRad="38100" dist="38100" dir="2700000" algn="tl">
                    <a:srgbClr val="000000"/>
                  </a:outerShdw>
                </a:effectLst>
                <a:cs typeface="Tahoma" pitchFamily="34" charset="0"/>
              </a:rPr>
              <a:t>OUTPUT</a:t>
            </a:r>
          </a:p>
          <a:p>
            <a:pPr>
              <a:lnSpc>
                <a:spcPct val="90000"/>
              </a:lnSpc>
              <a:spcBef>
                <a:spcPct val="20000"/>
              </a:spcBef>
              <a:buClr>
                <a:schemeClr val="hlink"/>
              </a:buClr>
              <a:buSzPct val="80000"/>
              <a:buFont typeface="Wingdings" pitchFamily="2" charset="2"/>
              <a:buNone/>
              <a:defRPr/>
            </a:pPr>
            <a:r>
              <a:rPr lang="en-US" sz="2000" dirty="0">
                <a:solidFill>
                  <a:schemeClr val="bg1"/>
                </a:solidFill>
                <a:effectLst>
                  <a:outerShdw blurRad="38100" dist="38100" dir="2700000" algn="tl">
                    <a:srgbClr val="000000"/>
                  </a:outerShdw>
                </a:effectLst>
                <a:cs typeface="Tahoma" pitchFamily="34" charset="0"/>
              </a:rPr>
              <a:t>Technical report containing a list of deviation, cause, consequence, safeguard and recommendation record sheet of discussion.</a:t>
            </a:r>
          </a:p>
        </p:txBody>
      </p:sp>
      <p:sp>
        <p:nvSpPr>
          <p:cNvPr id="69637" name="Text Box 5"/>
          <p:cNvSpPr txBox="1">
            <a:spLocks noChangeArrowheads="1"/>
          </p:cNvSpPr>
          <p:nvPr/>
        </p:nvSpPr>
        <p:spPr bwMode="auto">
          <a:xfrm>
            <a:off x="330200" y="1493838"/>
            <a:ext cx="2590800" cy="3657600"/>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a:flatTx/>
          </a:bodyPr>
          <a:lstStyle/>
          <a:p>
            <a:pPr algn="ctr" rtl="1">
              <a:lnSpc>
                <a:spcPct val="90000"/>
              </a:lnSpc>
              <a:spcBef>
                <a:spcPct val="20000"/>
              </a:spcBef>
            </a:pPr>
            <a:r>
              <a:rPr lang="en-US" sz="2400" b="1" u="sng" dirty="0">
                <a:solidFill>
                  <a:schemeClr val="bg1"/>
                </a:solidFill>
                <a:latin typeface="Arial" charset="0"/>
              </a:rPr>
              <a:t>INPUT</a:t>
            </a:r>
          </a:p>
          <a:p>
            <a:pPr>
              <a:lnSpc>
                <a:spcPct val="90000"/>
              </a:lnSpc>
              <a:spcBef>
                <a:spcPct val="20000"/>
              </a:spcBef>
              <a:buFontTx/>
              <a:buChar char="•"/>
            </a:pPr>
            <a:r>
              <a:rPr lang="en-US" sz="2000" dirty="0">
                <a:solidFill>
                  <a:schemeClr val="bg1"/>
                </a:solidFill>
                <a:latin typeface="Arial" charset="0"/>
              </a:rPr>
              <a:t>PFDs</a:t>
            </a:r>
          </a:p>
          <a:p>
            <a:pPr>
              <a:lnSpc>
                <a:spcPct val="90000"/>
              </a:lnSpc>
              <a:spcBef>
                <a:spcPct val="20000"/>
              </a:spcBef>
              <a:buFontTx/>
              <a:buChar char="•"/>
            </a:pPr>
            <a:r>
              <a:rPr lang="en-US" sz="2000" dirty="0">
                <a:solidFill>
                  <a:schemeClr val="bg1"/>
                </a:solidFill>
                <a:latin typeface="Arial" charset="0"/>
              </a:rPr>
              <a:t>P&amp;IDs (Up to date)</a:t>
            </a:r>
          </a:p>
          <a:p>
            <a:pPr>
              <a:lnSpc>
                <a:spcPct val="90000"/>
              </a:lnSpc>
              <a:spcBef>
                <a:spcPct val="20000"/>
              </a:spcBef>
              <a:buFontTx/>
              <a:buChar char="•"/>
            </a:pPr>
            <a:r>
              <a:rPr lang="en-US" sz="2000" dirty="0">
                <a:solidFill>
                  <a:schemeClr val="bg1"/>
                </a:solidFill>
                <a:latin typeface="Arial" charset="0"/>
              </a:rPr>
              <a:t>Plant layout diagram</a:t>
            </a:r>
          </a:p>
          <a:p>
            <a:pPr>
              <a:lnSpc>
                <a:spcPct val="90000"/>
              </a:lnSpc>
              <a:spcBef>
                <a:spcPct val="20000"/>
              </a:spcBef>
              <a:buFontTx/>
              <a:buChar char="•"/>
            </a:pPr>
            <a:r>
              <a:rPr lang="en-US" sz="2000" dirty="0">
                <a:solidFill>
                  <a:schemeClr val="bg1"/>
                </a:solidFill>
                <a:latin typeface="Arial" charset="0"/>
              </a:rPr>
              <a:t>Process description</a:t>
            </a:r>
          </a:p>
          <a:p>
            <a:pPr>
              <a:lnSpc>
                <a:spcPct val="90000"/>
              </a:lnSpc>
              <a:spcBef>
                <a:spcPct val="20000"/>
              </a:spcBef>
              <a:buFontTx/>
              <a:buChar char="•"/>
            </a:pPr>
            <a:r>
              <a:rPr lang="en-US" sz="2000" dirty="0" smtClean="0">
                <a:solidFill>
                  <a:schemeClr val="bg1"/>
                </a:solidFill>
                <a:latin typeface="Arial" charset="0"/>
              </a:rPr>
              <a:t>SDS</a:t>
            </a:r>
            <a:endParaRPr lang="en-US" sz="2000" dirty="0">
              <a:solidFill>
                <a:schemeClr val="bg1"/>
              </a:solidFill>
              <a:latin typeface="Arial" charset="0"/>
            </a:endParaRPr>
          </a:p>
          <a:p>
            <a:pPr>
              <a:lnSpc>
                <a:spcPct val="90000"/>
              </a:lnSpc>
              <a:spcBef>
                <a:spcPct val="20000"/>
              </a:spcBef>
              <a:buFontTx/>
              <a:buChar char="•"/>
            </a:pPr>
            <a:r>
              <a:rPr lang="en-US" sz="2000" dirty="0">
                <a:solidFill>
                  <a:schemeClr val="bg1"/>
                </a:solidFill>
                <a:latin typeface="Arial" charset="0"/>
              </a:rPr>
              <a:t>Knowledge of team</a:t>
            </a:r>
          </a:p>
          <a:p>
            <a:pPr>
              <a:lnSpc>
                <a:spcPct val="90000"/>
              </a:lnSpc>
              <a:spcBef>
                <a:spcPct val="20000"/>
              </a:spcBef>
              <a:buFontTx/>
              <a:buChar char="•"/>
            </a:pPr>
            <a:r>
              <a:rPr lang="en-US" sz="2000" dirty="0">
                <a:solidFill>
                  <a:schemeClr val="bg1"/>
                </a:solidFill>
                <a:latin typeface="Arial" charset="0"/>
              </a:rPr>
              <a:t>etc</a:t>
            </a:r>
          </a:p>
        </p:txBody>
      </p:sp>
      <p:sp>
        <p:nvSpPr>
          <p:cNvPr id="69638" name="WordArt 6"/>
          <p:cNvSpPr>
            <a:spLocks noChangeArrowheads="1" noChangeShapeType="1" noTextEdit="1"/>
          </p:cNvSpPr>
          <p:nvPr/>
        </p:nvSpPr>
        <p:spPr bwMode="auto">
          <a:xfrm rot="5400000">
            <a:off x="2582069" y="2828131"/>
            <a:ext cx="3703638" cy="6381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miter lim="800000"/>
                  <a:headEnd/>
                  <a:tailEnd/>
                </a:ln>
                <a:effectLst>
                  <a:outerShdw dist="35921" dir="2700000" algn="ctr" rotWithShape="0">
                    <a:srgbClr val="C0C0C0"/>
                  </a:outerShdw>
                </a:effectLst>
                <a:latin typeface="Tahoma"/>
                <a:ea typeface="Tahoma"/>
                <a:cs typeface="Tahoma"/>
              </a:rPr>
              <a:t>HAZOP</a:t>
            </a:r>
          </a:p>
        </p:txBody>
      </p:sp>
      <p:sp>
        <p:nvSpPr>
          <p:cNvPr id="69639" name="AutoShape 7"/>
          <p:cNvSpPr>
            <a:spLocks noChangeArrowheads="1"/>
          </p:cNvSpPr>
          <p:nvPr/>
        </p:nvSpPr>
        <p:spPr bwMode="auto">
          <a:xfrm>
            <a:off x="3138488" y="2713038"/>
            <a:ext cx="976312" cy="838200"/>
          </a:xfrm>
          <a:prstGeom prst="notchedRightArrow">
            <a:avLst>
              <a:gd name="adj1" fmla="val 50000"/>
              <a:gd name="adj2" fmla="val 29119"/>
            </a:avLst>
          </a:prstGeom>
          <a:solidFill>
            <a:schemeClr val="folHlink"/>
          </a:solidFill>
          <a:ln w="9525">
            <a:solidFill>
              <a:schemeClr val="tx1"/>
            </a:solidFill>
            <a:miter lim="800000"/>
            <a:headEnd/>
            <a:tailEnd/>
          </a:ln>
        </p:spPr>
        <p:txBody>
          <a:bodyPr wrap="none" anchor="ctr"/>
          <a:lstStyle/>
          <a:p>
            <a:endParaRPr lang="en-US"/>
          </a:p>
        </p:txBody>
      </p:sp>
      <p:sp>
        <p:nvSpPr>
          <p:cNvPr id="69640" name="AutoShape 8"/>
          <p:cNvSpPr>
            <a:spLocks noChangeArrowheads="1"/>
          </p:cNvSpPr>
          <p:nvPr/>
        </p:nvSpPr>
        <p:spPr bwMode="auto">
          <a:xfrm>
            <a:off x="4967288" y="2713038"/>
            <a:ext cx="976312" cy="838200"/>
          </a:xfrm>
          <a:prstGeom prst="notchedRightArrow">
            <a:avLst>
              <a:gd name="adj1" fmla="val 50000"/>
              <a:gd name="adj2" fmla="val 29119"/>
            </a:avLst>
          </a:prstGeom>
          <a:solidFill>
            <a:schemeClr val="folHlink"/>
          </a:solidFill>
          <a:ln w="9525">
            <a:solidFill>
              <a:schemeClr val="tx1"/>
            </a:solidFill>
            <a:miter lim="800000"/>
            <a:headEnd/>
            <a:tailEnd/>
          </a:ln>
        </p:spPr>
        <p:txBody>
          <a:bodyPr wrap="none" anchor="ct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dissolve">
                                      <p:cBhvr>
                                        <p:cTn id="7" dur="500"/>
                                        <p:tgtEl>
                                          <p:spTgt spid="6963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9639"/>
                                        </p:tgtEl>
                                        <p:attrNameLst>
                                          <p:attrName>style.visibility</p:attrName>
                                        </p:attrNameLst>
                                      </p:cBhvr>
                                      <p:to>
                                        <p:strVal val="visible"/>
                                      </p:to>
                                    </p:set>
                                    <p:animEffect transition="in" filter="dissolve">
                                      <p:cBhvr>
                                        <p:cTn id="11" dur="500"/>
                                        <p:tgtEl>
                                          <p:spTgt spid="6963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9638"/>
                                        </p:tgtEl>
                                        <p:attrNameLst>
                                          <p:attrName>style.visibility</p:attrName>
                                        </p:attrNameLst>
                                      </p:cBhvr>
                                      <p:to>
                                        <p:strVal val="visible"/>
                                      </p:to>
                                    </p:set>
                                    <p:animEffect transition="in" filter="dissolve">
                                      <p:cBhvr>
                                        <p:cTn id="15" dur="500"/>
                                        <p:tgtEl>
                                          <p:spTgt spid="6963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9640"/>
                                        </p:tgtEl>
                                        <p:attrNameLst>
                                          <p:attrName>style.visibility</p:attrName>
                                        </p:attrNameLst>
                                      </p:cBhvr>
                                      <p:to>
                                        <p:strVal val="visible"/>
                                      </p:to>
                                    </p:set>
                                    <p:animEffect transition="in" filter="dissolve">
                                      <p:cBhvr>
                                        <p:cTn id="19" dur="500"/>
                                        <p:tgtEl>
                                          <p:spTgt spid="6964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69636"/>
                                        </p:tgtEl>
                                        <p:attrNameLst>
                                          <p:attrName>style.visibility</p:attrName>
                                        </p:attrNameLst>
                                      </p:cBhvr>
                                      <p:to>
                                        <p:strVal val="visible"/>
                                      </p:to>
                                    </p:set>
                                    <p:animEffect transition="in" filter="dissolve">
                                      <p:cBhvr>
                                        <p:cTn id="23"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autoUpdateAnimBg="0"/>
      <p:bldP spid="69637" grpId="0" animBg="1" autoUpdateAnimBg="0"/>
      <p:bldP spid="69638" grpId="0" animBg="1"/>
      <p:bldP spid="69639" grpId="0" animBg="1"/>
      <p:bldP spid="696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defRPr/>
            </a:pPr>
            <a:r>
              <a:rPr lang="fa-IR" dirty="0" smtClean="0">
                <a:cs typeface="B Titr" pitchFamily="2" charset="-78"/>
              </a:rPr>
              <a:t>انحراف (</a:t>
            </a:r>
            <a:r>
              <a:rPr lang="en-US" dirty="0" smtClean="0">
                <a:cs typeface="B Titr" pitchFamily="2" charset="-78"/>
              </a:rPr>
              <a:t>Deviation</a:t>
            </a:r>
            <a:r>
              <a:rPr lang="fa-IR" dirty="0" smtClean="0">
                <a:cs typeface="B Titr" pitchFamily="2" charset="-78"/>
              </a:rPr>
              <a:t>)</a:t>
            </a:r>
            <a:endParaRPr lang="en-US" dirty="0">
              <a:cs typeface="B Titr" pitchFamily="2" charset="-78"/>
            </a:endParaRPr>
          </a:p>
        </p:txBody>
      </p:sp>
      <p:sp>
        <p:nvSpPr>
          <p:cNvPr id="3" name="Content Placeholder 2"/>
          <p:cNvSpPr>
            <a:spLocks noGrp="1"/>
          </p:cNvSpPr>
          <p:nvPr>
            <p:ph idx="1"/>
          </p:nvPr>
        </p:nvSpPr>
        <p:spPr>
          <a:xfrm>
            <a:off x="457200" y="3200400"/>
            <a:ext cx="8229600" cy="2895600"/>
          </a:xfrm>
        </p:spPr>
        <p:txBody>
          <a:bodyPr/>
          <a:lstStyle/>
          <a:p>
            <a:pPr>
              <a:defRPr/>
            </a:pPr>
            <a:r>
              <a:rPr lang="en-US" dirty="0" smtClean="0"/>
              <a:t>Reverse</a:t>
            </a:r>
          </a:p>
          <a:p>
            <a:pPr>
              <a:defRPr/>
            </a:pPr>
            <a:r>
              <a:rPr lang="en-US" dirty="0" smtClean="0"/>
              <a:t>Other than</a:t>
            </a:r>
          </a:p>
          <a:p>
            <a:pPr>
              <a:defRPr/>
            </a:pPr>
            <a:r>
              <a:rPr lang="en-US" dirty="0" smtClean="0"/>
              <a:t>Part of</a:t>
            </a:r>
          </a:p>
          <a:p>
            <a:pPr>
              <a:defRPr/>
            </a:pPr>
            <a:r>
              <a:rPr lang="en-US" dirty="0" smtClean="0"/>
              <a:t>As well as</a:t>
            </a:r>
            <a:endParaRPr lang="en-US" dirty="0"/>
          </a:p>
        </p:txBody>
      </p:sp>
      <p:pic>
        <p:nvPicPr>
          <p:cNvPr id="29700" name="Picture 4"/>
          <p:cNvPicPr>
            <a:picLocks noChangeAspect="1" noChangeArrowheads="1"/>
          </p:cNvPicPr>
          <p:nvPr/>
        </p:nvPicPr>
        <p:blipFill>
          <a:blip r:embed="rId2" cstate="print"/>
          <a:srcRect/>
          <a:stretch>
            <a:fillRect/>
          </a:stretch>
        </p:blipFill>
        <p:spPr bwMode="auto">
          <a:xfrm>
            <a:off x="1676400" y="1295400"/>
            <a:ext cx="5915025" cy="1419225"/>
          </a:xfrm>
          <a:prstGeom prst="rect">
            <a:avLst/>
          </a:prstGeom>
          <a:noFill/>
          <a:ln w="9525">
            <a:noFill/>
            <a:miter lim="800000"/>
            <a:headEnd/>
            <a:tailEnd/>
          </a:ln>
        </p:spPr>
      </p:pic>
      <p:pic>
        <p:nvPicPr>
          <p:cNvPr id="5" name="Picture 4" descr="Image result for rupture reactor"/>
          <p:cNvPicPr>
            <a:picLocks noChangeAspect="1" noChangeArrowheads="1"/>
          </p:cNvPicPr>
          <p:nvPr/>
        </p:nvPicPr>
        <p:blipFill>
          <a:blip r:embed="rId3" cstate="print"/>
          <a:srcRect/>
          <a:stretch>
            <a:fillRect/>
          </a:stretch>
        </p:blipFill>
        <p:spPr bwMode="auto">
          <a:xfrm>
            <a:off x="4267200" y="2895600"/>
            <a:ext cx="2997200" cy="2247901"/>
          </a:xfrm>
          <a:prstGeom prst="rect">
            <a:avLst/>
          </a:prstGeom>
          <a:noFill/>
        </p:spPr>
      </p:pic>
      <p:pic>
        <p:nvPicPr>
          <p:cNvPr id="6" name="Picture 2" descr="Image result for corroded pipe"/>
          <p:cNvPicPr>
            <a:picLocks noChangeAspect="1" noChangeArrowheads="1"/>
          </p:cNvPicPr>
          <p:nvPr/>
        </p:nvPicPr>
        <p:blipFill>
          <a:blip r:embed="rId4" cstate="print"/>
          <a:srcRect/>
          <a:stretch>
            <a:fillRect/>
          </a:stretch>
        </p:blipFill>
        <p:spPr bwMode="auto">
          <a:xfrm>
            <a:off x="2667000" y="5052742"/>
            <a:ext cx="3124200" cy="1805258"/>
          </a:xfrm>
          <a:prstGeom prst="rect">
            <a:avLst/>
          </a:prstGeom>
          <a:noFill/>
        </p:spPr>
      </p:pic>
      <p:pic>
        <p:nvPicPr>
          <p:cNvPr id="7" name="Picture 3" descr="C:\Users\hp\Desktop\Desktop Files\New folder (2)\photo_2016-10-18_10-17-17.jpg"/>
          <p:cNvPicPr>
            <a:picLocks noChangeAspect="1" noChangeArrowheads="1"/>
          </p:cNvPicPr>
          <p:nvPr/>
        </p:nvPicPr>
        <p:blipFill>
          <a:blip r:embed="rId5" cstate="print"/>
          <a:srcRect/>
          <a:stretch>
            <a:fillRect/>
          </a:stretch>
        </p:blipFill>
        <p:spPr bwMode="auto">
          <a:xfrm>
            <a:off x="7144672" y="3581399"/>
            <a:ext cx="1776323" cy="3162299"/>
          </a:xfrm>
          <a:prstGeom prst="rect">
            <a:avLst/>
          </a:prstGeom>
          <a:noFill/>
        </p:spPr>
      </p:pic>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eaLnBrk="1" hangingPunct="1">
              <a:defRPr/>
            </a:pPr>
            <a:r>
              <a:rPr lang="fa-IR" dirty="0" smtClean="0">
                <a:cs typeface="B Titr" pitchFamily="2" charset="-78"/>
              </a:rPr>
              <a:t>مفهوم کلمات کليدي</a:t>
            </a:r>
            <a:endParaRPr lang="en-US" dirty="0" smtClean="0">
              <a:cs typeface="B Titr" pitchFamily="2" charset="-78"/>
            </a:endParaRPr>
          </a:p>
        </p:txBody>
      </p:sp>
      <p:sp>
        <p:nvSpPr>
          <p:cNvPr id="31747" name="Rectangle 4"/>
          <p:cNvSpPr>
            <a:spLocks noGrp="1" noChangeArrowheads="1"/>
          </p:cNvSpPr>
          <p:nvPr>
            <p:ph idx="1"/>
          </p:nvPr>
        </p:nvSpPr>
        <p:spPr>
          <a:noFill/>
        </p:spPr>
        <p:txBody>
          <a:bodyPr/>
          <a:lstStyle/>
          <a:p>
            <a:pPr defTabSz="825500" eaLnBrk="1" hangingPunct="1">
              <a:lnSpc>
                <a:spcPct val="80000"/>
              </a:lnSpc>
            </a:pPr>
            <a:r>
              <a:rPr lang="en-US" sz="1800" b="1" smtClean="0">
                <a:effectLst/>
              </a:rPr>
              <a:t>No or Not		</a:t>
            </a:r>
            <a:r>
              <a:rPr lang="en-US" sz="1800" smtClean="0">
                <a:effectLst/>
              </a:rPr>
              <a:t>The complete negation of the intention</a:t>
            </a:r>
          </a:p>
          <a:p>
            <a:pPr defTabSz="825500" eaLnBrk="1" hangingPunct="1">
              <a:lnSpc>
                <a:spcPct val="80000"/>
              </a:lnSpc>
            </a:pPr>
            <a:r>
              <a:rPr lang="en-US" sz="1800" smtClean="0">
                <a:effectLst/>
              </a:rPr>
              <a:t>			</a:t>
            </a:r>
            <a:r>
              <a:rPr lang="en-US" sz="1800" i="1" smtClean="0">
                <a:effectLst/>
              </a:rPr>
              <a:t>ex.  No flow to reactor</a:t>
            </a:r>
            <a:endParaRPr lang="en-US" sz="1800" smtClean="0">
              <a:effectLst/>
            </a:endParaRPr>
          </a:p>
          <a:p>
            <a:pPr defTabSz="825500" eaLnBrk="1" hangingPunct="1">
              <a:lnSpc>
                <a:spcPct val="80000"/>
              </a:lnSpc>
            </a:pPr>
            <a:r>
              <a:rPr lang="en-US" sz="1800" b="1" smtClean="0">
                <a:effectLst/>
              </a:rPr>
              <a:t>Less</a:t>
            </a:r>
            <a:r>
              <a:rPr lang="en-US" sz="1800" smtClean="0">
                <a:effectLst/>
              </a:rPr>
              <a:t>			Quantitative decrease in the intent</a:t>
            </a:r>
          </a:p>
          <a:p>
            <a:pPr defTabSz="825500" eaLnBrk="1" hangingPunct="1">
              <a:lnSpc>
                <a:spcPct val="80000"/>
              </a:lnSpc>
            </a:pPr>
            <a:r>
              <a:rPr lang="en-US" sz="1800" smtClean="0">
                <a:effectLst/>
              </a:rPr>
              <a:t>			</a:t>
            </a:r>
            <a:r>
              <a:rPr lang="en-US" sz="1800" i="1" smtClean="0">
                <a:effectLst/>
              </a:rPr>
              <a:t>ex.  Less flow to the reactor</a:t>
            </a:r>
            <a:endParaRPr lang="en-US" sz="1800" smtClean="0">
              <a:effectLst/>
            </a:endParaRPr>
          </a:p>
          <a:p>
            <a:pPr defTabSz="825500" eaLnBrk="1" hangingPunct="1">
              <a:lnSpc>
                <a:spcPct val="80000"/>
              </a:lnSpc>
            </a:pPr>
            <a:r>
              <a:rPr lang="en-US" sz="1800" b="1" smtClean="0">
                <a:effectLst/>
              </a:rPr>
              <a:t>More</a:t>
            </a:r>
            <a:r>
              <a:rPr lang="en-US" sz="1800" smtClean="0">
                <a:effectLst/>
              </a:rPr>
              <a:t>			Quantitative increase in the intent</a:t>
            </a:r>
          </a:p>
          <a:p>
            <a:pPr defTabSz="825500" eaLnBrk="1" hangingPunct="1">
              <a:lnSpc>
                <a:spcPct val="80000"/>
              </a:lnSpc>
            </a:pPr>
            <a:r>
              <a:rPr lang="en-US" sz="1800" smtClean="0">
                <a:effectLst/>
              </a:rPr>
              <a:t>			</a:t>
            </a:r>
            <a:r>
              <a:rPr lang="en-US" sz="1800" i="1" smtClean="0">
                <a:effectLst/>
              </a:rPr>
              <a:t>ex.  More flow to the reactor</a:t>
            </a:r>
            <a:endParaRPr lang="en-US" sz="1800" smtClean="0">
              <a:effectLst/>
            </a:endParaRPr>
          </a:p>
          <a:p>
            <a:pPr defTabSz="825500" eaLnBrk="1" hangingPunct="1">
              <a:lnSpc>
                <a:spcPct val="80000"/>
              </a:lnSpc>
            </a:pPr>
            <a:r>
              <a:rPr lang="en-US" sz="1800" b="1" smtClean="0">
                <a:effectLst/>
              </a:rPr>
              <a:t>Part of</a:t>
            </a:r>
            <a:r>
              <a:rPr lang="en-US" sz="1800" smtClean="0">
                <a:effectLst/>
              </a:rPr>
              <a:t>			Qualitative decrease in the intent</a:t>
            </a:r>
          </a:p>
          <a:p>
            <a:pPr defTabSz="825500" eaLnBrk="1" hangingPunct="1">
              <a:lnSpc>
                <a:spcPct val="80000"/>
              </a:lnSpc>
            </a:pPr>
            <a:r>
              <a:rPr lang="en-US" sz="1800" smtClean="0">
                <a:effectLst/>
              </a:rPr>
              <a:t>			</a:t>
            </a:r>
            <a:r>
              <a:rPr lang="en-US" sz="1800" i="1" smtClean="0">
                <a:effectLst/>
              </a:rPr>
              <a:t>ex.  Part of the reactants to the reactor</a:t>
            </a:r>
            <a:endParaRPr lang="en-US" sz="1800" smtClean="0">
              <a:effectLst/>
            </a:endParaRPr>
          </a:p>
          <a:p>
            <a:pPr defTabSz="825500" eaLnBrk="1" hangingPunct="1">
              <a:lnSpc>
                <a:spcPct val="80000"/>
              </a:lnSpc>
            </a:pPr>
            <a:r>
              <a:rPr lang="en-US" sz="1800" b="1" smtClean="0">
                <a:effectLst/>
              </a:rPr>
              <a:t>As well as</a:t>
            </a:r>
            <a:r>
              <a:rPr lang="en-US" sz="1800" smtClean="0">
                <a:effectLst/>
              </a:rPr>
              <a:t>		Qualitative increase in the intent</a:t>
            </a:r>
          </a:p>
          <a:p>
            <a:pPr defTabSz="825500" eaLnBrk="1" hangingPunct="1">
              <a:lnSpc>
                <a:spcPct val="80000"/>
              </a:lnSpc>
            </a:pPr>
            <a:r>
              <a:rPr lang="en-US" sz="1800" smtClean="0">
                <a:effectLst/>
              </a:rPr>
              <a:t>			</a:t>
            </a:r>
            <a:r>
              <a:rPr lang="en-US" sz="1800" i="1" smtClean="0">
                <a:effectLst/>
              </a:rPr>
              <a:t>ex.  Cooling water in the reactor</a:t>
            </a:r>
            <a:endParaRPr lang="en-US" sz="1800" smtClean="0">
              <a:effectLst/>
            </a:endParaRPr>
          </a:p>
          <a:p>
            <a:pPr defTabSz="825500" eaLnBrk="1" hangingPunct="1">
              <a:lnSpc>
                <a:spcPct val="80000"/>
              </a:lnSpc>
            </a:pPr>
            <a:r>
              <a:rPr lang="en-US" sz="1800" b="1" smtClean="0">
                <a:effectLst/>
              </a:rPr>
              <a:t>Reverse</a:t>
            </a:r>
            <a:r>
              <a:rPr lang="en-US" sz="1800" smtClean="0">
                <a:effectLst/>
              </a:rPr>
              <a:t>			Logical opposite of the intention</a:t>
            </a:r>
          </a:p>
          <a:p>
            <a:pPr defTabSz="825500" eaLnBrk="1" hangingPunct="1">
              <a:lnSpc>
                <a:spcPct val="80000"/>
              </a:lnSpc>
            </a:pPr>
            <a:r>
              <a:rPr lang="en-US" sz="1800" smtClean="0">
                <a:effectLst/>
              </a:rPr>
              <a:t>			</a:t>
            </a:r>
            <a:r>
              <a:rPr lang="en-US" sz="1800" i="1" smtClean="0">
                <a:effectLst/>
              </a:rPr>
              <a:t>ex.  Reverse flow into the reactor</a:t>
            </a:r>
            <a:endParaRPr lang="en-US" sz="1800" smtClean="0">
              <a:effectLst/>
            </a:endParaRPr>
          </a:p>
          <a:p>
            <a:pPr defTabSz="825500" eaLnBrk="1" hangingPunct="1">
              <a:lnSpc>
                <a:spcPct val="80000"/>
              </a:lnSpc>
            </a:pPr>
            <a:r>
              <a:rPr lang="en-US" sz="1800" b="1" smtClean="0">
                <a:effectLst/>
              </a:rPr>
              <a:t>Other than</a:t>
            </a:r>
            <a:r>
              <a:rPr lang="en-US" sz="1800" smtClean="0">
                <a:effectLst/>
              </a:rPr>
              <a:t>		Complete substitution</a:t>
            </a:r>
          </a:p>
          <a:p>
            <a:pPr defTabSz="825500" eaLnBrk="1" hangingPunct="1">
              <a:lnSpc>
                <a:spcPct val="80000"/>
              </a:lnSpc>
            </a:pPr>
            <a:r>
              <a:rPr lang="en-US" sz="1800" smtClean="0">
                <a:effectLst/>
              </a:rPr>
              <a:t>			</a:t>
            </a:r>
            <a:r>
              <a:rPr lang="en-US" sz="1800" i="1" smtClean="0">
                <a:effectLst/>
              </a:rPr>
              <a:t>ex.  Another material besides reactants in the </a:t>
            </a:r>
          </a:p>
          <a:p>
            <a:pPr defTabSz="825500" eaLnBrk="1" hangingPunct="1">
              <a:lnSpc>
                <a:spcPct val="80000"/>
              </a:lnSpc>
            </a:pPr>
            <a:r>
              <a:rPr lang="en-US" sz="1800" i="1" smtClean="0">
                <a:effectLst/>
              </a:rPr>
              <a:t>				reactor</a:t>
            </a:r>
          </a:p>
        </p:txBody>
      </p:sp>
      <p:sp>
        <p:nvSpPr>
          <p:cNvPr id="31748" name="Rectangle 5"/>
          <p:cNvSpPr>
            <a:spLocks noChangeArrowheads="1"/>
          </p:cNvSpPr>
          <p:nvPr/>
        </p:nvSpPr>
        <p:spPr bwMode="auto">
          <a:xfrm>
            <a:off x="685800" y="5867400"/>
            <a:ext cx="6277208" cy="819693"/>
          </a:xfrm>
          <a:prstGeom prst="rect">
            <a:avLst/>
          </a:prstGeom>
          <a:noFill/>
          <a:ln w="12700">
            <a:noFill/>
            <a:miter lim="800000"/>
            <a:headEnd/>
            <a:tailEnd/>
          </a:ln>
        </p:spPr>
        <p:txBody>
          <a:bodyPr wrap="none" lIns="81681" tIns="40123" rIns="81681" bIns="40123">
            <a:spAutoFit/>
          </a:bodyPr>
          <a:lstStyle/>
          <a:p>
            <a:pPr defTabSz="825500" eaLnBrk="0" hangingPunct="0"/>
            <a:r>
              <a:rPr lang="en-US" sz="1600" i="1" dirty="0">
                <a:solidFill>
                  <a:srgbClr val="FF0000"/>
                </a:solidFill>
                <a:latin typeface="Book Antiqua" pitchFamily="18" charset="0"/>
              </a:rPr>
              <a:t>Other words may be more appropriate such as sooner for other than when </a:t>
            </a:r>
          </a:p>
          <a:p>
            <a:pPr defTabSz="825500" eaLnBrk="0" hangingPunct="0"/>
            <a:r>
              <a:rPr lang="en-US" sz="1600" i="1" dirty="0">
                <a:solidFill>
                  <a:srgbClr val="FF0000"/>
                </a:solidFill>
                <a:latin typeface="Book Antiqua" pitchFamily="18" charset="0"/>
              </a:rPr>
              <a:t>considering time, higher instead of more when considering level, etc.  -- </a:t>
            </a:r>
          </a:p>
          <a:p>
            <a:pPr defTabSz="825500" eaLnBrk="0" hangingPunct="0"/>
            <a:r>
              <a:rPr lang="en-US" sz="1600" i="1" dirty="0">
                <a:solidFill>
                  <a:srgbClr val="FF0000"/>
                </a:solidFill>
                <a:latin typeface="Book Antiqua" pitchFamily="18" charset="0"/>
              </a:rPr>
              <a:t>Consider the intent of the words.</a:t>
            </a:r>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0" y="1143000"/>
          <a:ext cx="7772400" cy="4572000"/>
        </p:xfrm>
        <a:graphic>
          <a:graphicData uri="http://schemas.openxmlformats.org/drawingml/2006/table">
            <a:tbl>
              <a:tblPr/>
              <a:tblGrid>
                <a:gridCol w="4035413">
                  <a:extLst>
                    <a:ext uri="{9D8B030D-6E8A-4147-A177-3AD203B41FA5}">
                      <a16:colId xmlns:a16="http://schemas.microsoft.com/office/drawing/2014/main" val="20000"/>
                    </a:ext>
                  </a:extLst>
                </a:gridCol>
                <a:gridCol w="1793221">
                  <a:extLst>
                    <a:ext uri="{9D8B030D-6E8A-4147-A177-3AD203B41FA5}">
                      <a16:colId xmlns:a16="http://schemas.microsoft.com/office/drawing/2014/main" val="20001"/>
                    </a:ext>
                  </a:extLst>
                </a:gridCol>
                <a:gridCol w="1943766">
                  <a:extLst>
                    <a:ext uri="{9D8B030D-6E8A-4147-A177-3AD203B41FA5}">
                      <a16:colId xmlns:a16="http://schemas.microsoft.com/office/drawing/2014/main" val="20002"/>
                    </a:ext>
                  </a:extLst>
                </a:gridCol>
              </a:tblGrid>
              <a:tr h="457200">
                <a:tc>
                  <a:txBody>
                    <a:bodyPr/>
                    <a:lstStyle/>
                    <a:p>
                      <a:pPr marL="0" marR="0" algn="ctr">
                        <a:lnSpc>
                          <a:spcPct val="115000"/>
                        </a:lnSpc>
                        <a:spcBef>
                          <a:spcPts val="0"/>
                        </a:spcBef>
                        <a:spcAft>
                          <a:spcPts val="0"/>
                        </a:spcAft>
                      </a:pPr>
                      <a:r>
                        <a:rPr lang="en-US" sz="2200" b="1" dirty="0">
                          <a:latin typeface="Britannic Bold" pitchFamily="34" charset="0"/>
                          <a:ea typeface="Calibri"/>
                          <a:cs typeface="Arial"/>
                        </a:rPr>
                        <a:t>Deviation</a:t>
                      </a:r>
                      <a:endParaRPr lang="en-US" sz="2200" dirty="0">
                        <a:latin typeface="Britannic Bold" pitchFamily="34" charset="0"/>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gn="ctr">
                        <a:lnSpc>
                          <a:spcPct val="115000"/>
                        </a:lnSpc>
                        <a:spcBef>
                          <a:spcPts val="0"/>
                        </a:spcBef>
                        <a:spcAft>
                          <a:spcPts val="0"/>
                        </a:spcAft>
                      </a:pPr>
                      <a:r>
                        <a:rPr lang="en-US" sz="2200" b="1">
                          <a:latin typeface="Britannic Bold" pitchFamily="34" charset="0"/>
                          <a:ea typeface="Calibri"/>
                          <a:cs typeface="Arial"/>
                        </a:rPr>
                        <a:t>Guideword</a:t>
                      </a:r>
                      <a:endParaRPr lang="en-US" sz="2200">
                        <a:latin typeface="Britannic Bold" pitchFamily="34" charset="0"/>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gn="ctr">
                        <a:lnSpc>
                          <a:spcPct val="115000"/>
                        </a:lnSpc>
                        <a:spcBef>
                          <a:spcPts val="0"/>
                        </a:spcBef>
                        <a:spcAft>
                          <a:spcPts val="0"/>
                        </a:spcAft>
                      </a:pPr>
                      <a:r>
                        <a:rPr lang="en-US" sz="2200" b="1" dirty="0">
                          <a:latin typeface="Britannic Bold" pitchFamily="34" charset="0"/>
                          <a:ea typeface="Calibri"/>
                          <a:cs typeface="Arial"/>
                        </a:rPr>
                        <a:t>Parameter</a:t>
                      </a:r>
                      <a:endParaRPr lang="en-US" sz="2200" dirty="0">
                        <a:latin typeface="Britannic Bold" pitchFamily="34" charset="0"/>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10000"/>
                  </a:ext>
                </a:extLst>
              </a:tr>
              <a:tr h="457200">
                <a:tc>
                  <a:txBody>
                    <a:bodyPr/>
                    <a:lstStyle/>
                    <a:p>
                      <a:pPr marL="0" marR="0">
                        <a:lnSpc>
                          <a:spcPct val="115000"/>
                        </a:lnSpc>
                        <a:spcBef>
                          <a:spcPts val="0"/>
                        </a:spcBef>
                        <a:spcAft>
                          <a:spcPts val="0"/>
                        </a:spcAft>
                      </a:pPr>
                      <a:r>
                        <a:rPr lang="en-US" sz="2200" dirty="0">
                          <a:latin typeface="Britannic Bold" pitchFamily="34" charset="0"/>
                          <a:ea typeface="Calibri"/>
                          <a:cs typeface="Arial"/>
                        </a:rPr>
                        <a:t>Reverse Flow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rgbClr val="002060"/>
                          </a:solidFill>
                          <a:latin typeface="Britannic Bold" pitchFamily="34" charset="0"/>
                          <a:ea typeface="Calibri"/>
                          <a:cs typeface="Arial"/>
                        </a:rPr>
                        <a:t>Reverse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chemeClr val="accent2">
                              <a:lumMod val="75000"/>
                            </a:schemeClr>
                          </a:solidFill>
                          <a:latin typeface="Britannic Bold" pitchFamily="34" charset="0"/>
                          <a:ea typeface="Calibri"/>
                          <a:cs typeface="Arial"/>
                        </a:rPr>
                        <a:t>Flow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7200">
                <a:tc>
                  <a:txBody>
                    <a:bodyPr/>
                    <a:lstStyle/>
                    <a:p>
                      <a:pPr marL="0" marR="0">
                        <a:lnSpc>
                          <a:spcPct val="115000"/>
                        </a:lnSpc>
                        <a:spcBef>
                          <a:spcPts val="0"/>
                        </a:spcBef>
                        <a:spcAft>
                          <a:spcPts val="0"/>
                        </a:spcAft>
                      </a:pPr>
                      <a:r>
                        <a:rPr lang="en-US" sz="2200">
                          <a:latin typeface="Britannic Bold" pitchFamily="34" charset="0"/>
                          <a:ea typeface="Calibri"/>
                          <a:cs typeface="Arial"/>
                        </a:rPr>
                        <a:t>Reverse Reaction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rgbClr val="002060"/>
                          </a:solidFill>
                          <a:latin typeface="Britannic Bold" pitchFamily="34" charset="0"/>
                          <a:ea typeface="Calibri"/>
                          <a:cs typeface="Arial"/>
                        </a:rPr>
                        <a:t>Reverse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chemeClr val="accent2">
                              <a:lumMod val="75000"/>
                            </a:schemeClr>
                          </a:solidFill>
                          <a:latin typeface="Britannic Bold" pitchFamily="34" charset="0"/>
                          <a:ea typeface="Calibri"/>
                          <a:cs typeface="Arial"/>
                        </a:rPr>
                        <a:t>Reaction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pPr marL="0" marR="0">
                        <a:lnSpc>
                          <a:spcPct val="115000"/>
                        </a:lnSpc>
                        <a:spcBef>
                          <a:spcPts val="0"/>
                        </a:spcBef>
                        <a:spcAft>
                          <a:spcPts val="0"/>
                        </a:spcAft>
                      </a:pPr>
                      <a:r>
                        <a:rPr lang="en-US" sz="2200">
                          <a:latin typeface="Britannic Bold" pitchFamily="34" charset="0"/>
                          <a:ea typeface="Calibri"/>
                          <a:cs typeface="Arial"/>
                        </a:rPr>
                        <a:t>Rupture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rgbClr val="002060"/>
                          </a:solidFill>
                          <a:latin typeface="Britannic Bold" pitchFamily="34" charset="0"/>
                          <a:ea typeface="Calibri"/>
                          <a:cs typeface="Arial"/>
                        </a:rPr>
                        <a:t>Other than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chemeClr val="accent2">
                              <a:lumMod val="75000"/>
                            </a:schemeClr>
                          </a:solidFill>
                          <a:latin typeface="Britannic Bold" pitchFamily="34" charset="0"/>
                          <a:ea typeface="Calibri"/>
                          <a:cs typeface="Arial"/>
                        </a:rPr>
                        <a:t>Flow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a:lnSpc>
                          <a:spcPct val="115000"/>
                        </a:lnSpc>
                        <a:spcBef>
                          <a:spcPts val="0"/>
                        </a:spcBef>
                        <a:spcAft>
                          <a:spcPts val="0"/>
                        </a:spcAft>
                      </a:pPr>
                      <a:r>
                        <a:rPr lang="en-US" sz="2200">
                          <a:latin typeface="Britannic Bold" pitchFamily="34" charset="0"/>
                          <a:ea typeface="Calibri"/>
                          <a:cs typeface="Arial"/>
                        </a:rPr>
                        <a:t>Wrong Feed to Reactor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rgbClr val="002060"/>
                          </a:solidFill>
                          <a:latin typeface="Britannic Bold" pitchFamily="34" charset="0"/>
                          <a:ea typeface="Calibri"/>
                          <a:cs typeface="Arial"/>
                        </a:rPr>
                        <a:t>Other than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chemeClr val="accent2">
                              <a:lumMod val="75000"/>
                            </a:schemeClr>
                          </a:solidFill>
                          <a:latin typeface="Britannic Bold" pitchFamily="34" charset="0"/>
                          <a:ea typeface="Calibri"/>
                          <a:cs typeface="Arial"/>
                        </a:rPr>
                        <a:t>Composition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pPr marL="0" marR="0">
                        <a:lnSpc>
                          <a:spcPct val="115000"/>
                        </a:lnSpc>
                        <a:spcBef>
                          <a:spcPts val="0"/>
                        </a:spcBef>
                        <a:spcAft>
                          <a:spcPts val="0"/>
                        </a:spcAft>
                      </a:pPr>
                      <a:r>
                        <a:rPr lang="en-US" sz="2200">
                          <a:latin typeface="Britannic Bold" pitchFamily="34" charset="0"/>
                          <a:ea typeface="Calibri"/>
                          <a:cs typeface="Arial"/>
                        </a:rPr>
                        <a:t>No Catalyst in Feed to Reactor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rgbClr val="002060"/>
                          </a:solidFill>
                          <a:latin typeface="Britannic Bold" pitchFamily="34" charset="0"/>
                          <a:ea typeface="Calibri"/>
                          <a:cs typeface="Arial"/>
                        </a:rPr>
                        <a:t>Part of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chemeClr val="accent2">
                              <a:lumMod val="75000"/>
                            </a:schemeClr>
                          </a:solidFill>
                          <a:latin typeface="Britannic Bold" pitchFamily="34" charset="0"/>
                          <a:ea typeface="Calibri"/>
                          <a:cs typeface="Arial"/>
                        </a:rPr>
                        <a:t>Composition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7200">
                <a:tc>
                  <a:txBody>
                    <a:bodyPr/>
                    <a:lstStyle/>
                    <a:p>
                      <a:pPr marL="0" marR="0">
                        <a:lnSpc>
                          <a:spcPct val="115000"/>
                        </a:lnSpc>
                        <a:spcBef>
                          <a:spcPts val="0"/>
                        </a:spcBef>
                        <a:spcAft>
                          <a:spcPts val="0"/>
                        </a:spcAft>
                      </a:pPr>
                      <a:r>
                        <a:rPr lang="en-US" sz="2200">
                          <a:latin typeface="Britannic Bold" pitchFamily="34" charset="0"/>
                          <a:ea typeface="Calibri"/>
                          <a:cs typeface="Arial"/>
                        </a:rPr>
                        <a:t>No Mixing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rgbClr val="002060"/>
                          </a:solidFill>
                          <a:latin typeface="Britannic Bold" pitchFamily="34" charset="0"/>
                          <a:ea typeface="Calibri"/>
                          <a:cs typeface="Arial"/>
                        </a:rPr>
                        <a:t>Part of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chemeClr val="accent2">
                              <a:lumMod val="75000"/>
                            </a:schemeClr>
                          </a:solidFill>
                          <a:latin typeface="Britannic Bold" pitchFamily="34" charset="0"/>
                          <a:ea typeface="Calibri"/>
                          <a:cs typeface="Arial"/>
                        </a:rPr>
                        <a:t>Operation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7200">
                <a:tc>
                  <a:txBody>
                    <a:bodyPr/>
                    <a:lstStyle/>
                    <a:p>
                      <a:pPr marL="0" marR="0">
                        <a:lnSpc>
                          <a:spcPct val="115000"/>
                        </a:lnSpc>
                        <a:spcBef>
                          <a:spcPts val="0"/>
                        </a:spcBef>
                        <a:spcAft>
                          <a:spcPts val="0"/>
                        </a:spcAft>
                      </a:pPr>
                      <a:r>
                        <a:rPr lang="en-US" sz="2200">
                          <a:latin typeface="Britannic Bold" pitchFamily="34" charset="0"/>
                          <a:ea typeface="Calibri"/>
                          <a:cs typeface="Arial"/>
                        </a:rPr>
                        <a:t>Leakage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rgbClr val="002060"/>
                          </a:solidFill>
                          <a:latin typeface="Britannic Bold" pitchFamily="34" charset="0"/>
                          <a:ea typeface="Calibri"/>
                          <a:cs typeface="Arial"/>
                        </a:rPr>
                        <a:t>As well 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chemeClr val="accent2">
                              <a:lumMod val="75000"/>
                            </a:schemeClr>
                          </a:solidFill>
                          <a:latin typeface="Britannic Bold" pitchFamily="34" charset="0"/>
                          <a:ea typeface="Calibri"/>
                          <a:cs typeface="Arial"/>
                        </a:rPr>
                        <a:t>Flow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7200">
                <a:tc>
                  <a:txBody>
                    <a:bodyPr/>
                    <a:lstStyle/>
                    <a:p>
                      <a:pPr marL="0" marR="0">
                        <a:lnSpc>
                          <a:spcPct val="115000"/>
                        </a:lnSpc>
                        <a:spcBef>
                          <a:spcPts val="0"/>
                        </a:spcBef>
                        <a:spcAft>
                          <a:spcPts val="0"/>
                        </a:spcAft>
                      </a:pPr>
                      <a:r>
                        <a:rPr lang="en-US" sz="2200">
                          <a:latin typeface="Britannic Bold" pitchFamily="34" charset="0"/>
                          <a:ea typeface="Calibri"/>
                          <a:cs typeface="Arial"/>
                        </a:rPr>
                        <a:t>Corrosion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rgbClr val="002060"/>
                          </a:solidFill>
                          <a:latin typeface="Britannic Bold" pitchFamily="34" charset="0"/>
                          <a:ea typeface="Calibri"/>
                          <a:cs typeface="Arial"/>
                        </a:rPr>
                        <a:t>As well 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chemeClr val="accent2">
                              <a:lumMod val="75000"/>
                            </a:schemeClr>
                          </a:solidFill>
                          <a:latin typeface="Britannic Bold" pitchFamily="34" charset="0"/>
                          <a:ea typeface="Calibri"/>
                          <a:cs typeface="Arial"/>
                        </a:rPr>
                        <a:t>Operation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57200">
                <a:tc>
                  <a:txBody>
                    <a:bodyPr/>
                    <a:lstStyle/>
                    <a:p>
                      <a:pPr marL="0" marR="0">
                        <a:lnSpc>
                          <a:spcPct val="115000"/>
                        </a:lnSpc>
                        <a:spcBef>
                          <a:spcPts val="0"/>
                        </a:spcBef>
                        <a:spcAft>
                          <a:spcPts val="0"/>
                        </a:spcAft>
                      </a:pPr>
                      <a:r>
                        <a:rPr lang="en-US" sz="2200">
                          <a:latin typeface="Britannic Bold" pitchFamily="34" charset="0"/>
                          <a:ea typeface="Calibri"/>
                          <a:cs typeface="Arial"/>
                        </a:rPr>
                        <a:t>Contamination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rgbClr val="002060"/>
                          </a:solidFill>
                          <a:latin typeface="Britannic Bold" pitchFamily="34" charset="0"/>
                          <a:ea typeface="Calibri"/>
                          <a:cs typeface="Arial"/>
                        </a:rPr>
                        <a:t>As well 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solidFill>
                            <a:schemeClr val="accent2">
                              <a:lumMod val="75000"/>
                            </a:schemeClr>
                          </a:solidFill>
                          <a:latin typeface="Britannic Bold" pitchFamily="34" charset="0"/>
                          <a:ea typeface="Calibri"/>
                          <a:cs typeface="Arial"/>
                        </a:rPr>
                        <a:t>Composition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5" name="Group 3"/>
          <p:cNvGraphicFramePr>
            <a:graphicFrameLocks noGrp="1"/>
          </p:cNvGraphicFramePr>
          <p:nvPr/>
        </p:nvGraphicFramePr>
        <p:xfrm>
          <a:off x="0" y="476250"/>
          <a:ext cx="8640763" cy="4333558"/>
        </p:xfrm>
        <a:graphic>
          <a:graphicData uri="http://schemas.openxmlformats.org/drawingml/2006/table">
            <a:tbl>
              <a:tblPr/>
              <a:tblGrid>
                <a:gridCol w="1439863">
                  <a:extLst>
                    <a:ext uri="{9D8B030D-6E8A-4147-A177-3AD203B41FA5}">
                      <a16:colId xmlns:a16="http://schemas.microsoft.com/office/drawing/2014/main" val="20000"/>
                    </a:ext>
                  </a:extLst>
                </a:gridCol>
                <a:gridCol w="720725">
                  <a:extLst>
                    <a:ext uri="{9D8B030D-6E8A-4147-A177-3AD203B41FA5}">
                      <a16:colId xmlns:a16="http://schemas.microsoft.com/office/drawing/2014/main" val="20001"/>
                    </a:ext>
                  </a:extLst>
                </a:gridCol>
                <a:gridCol w="887412">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082675">
                  <a:extLst>
                    <a:ext uri="{9D8B030D-6E8A-4147-A177-3AD203B41FA5}">
                      <a16:colId xmlns:a16="http://schemas.microsoft.com/office/drawing/2014/main" val="20005"/>
                    </a:ext>
                  </a:extLst>
                </a:gridCol>
                <a:gridCol w="1150938">
                  <a:extLst>
                    <a:ext uri="{9D8B030D-6E8A-4147-A177-3AD203B41FA5}">
                      <a16:colId xmlns:a16="http://schemas.microsoft.com/office/drawing/2014/main" val="20006"/>
                    </a:ext>
                  </a:extLst>
                </a:gridCol>
                <a:gridCol w="1225550">
                  <a:extLst>
                    <a:ext uri="{9D8B030D-6E8A-4147-A177-3AD203B41FA5}">
                      <a16:colId xmlns:a16="http://schemas.microsoft.com/office/drawing/2014/main" val="20007"/>
                    </a:ext>
                  </a:extLst>
                </a:gridCol>
              </a:tblGrid>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dirty="0" smtClean="0">
                        <a:ln>
                          <a:noFill/>
                        </a:ln>
                        <a:solidFill>
                          <a:srgbClr val="000000"/>
                        </a:solidFill>
                        <a:effectLst/>
                        <a:latin typeface="Arial" charset="0"/>
                        <a:cs typeface="Arial" charset="0"/>
                      </a:endParaRPr>
                    </a:p>
                  </a:txBody>
                  <a:tcPr marL="0" marR="0" marT="0" marB="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No</a:t>
                      </a:r>
                    </a:p>
                  </a:txBody>
                  <a:tcPr marL="0" marR="0" marT="0" marB="0" anchor="ctr" anchorCtr="1"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More / High</a:t>
                      </a:r>
                    </a:p>
                  </a:txBody>
                  <a:tcPr marL="0" marR="0" marT="0" marB="0" anchor="ctr" anchorCtr="1"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Less /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Low</a:t>
                      </a:r>
                    </a:p>
                  </a:txBody>
                  <a:tcPr marL="0" marR="0" marT="0" marB="0" anchor="ctr" anchorCtr="1"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As Well 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cs typeface="Arial" charset="0"/>
                      </a:endParaRPr>
                    </a:p>
                  </a:txBody>
                  <a:tcPr marL="0" marR="0" marT="0" marB="0" anchor="b" anchorCtr="1"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Part of</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cs typeface="Arial" charset="0"/>
                      </a:endParaRPr>
                    </a:p>
                  </a:txBody>
                  <a:tcPr marL="0" marR="0" marT="0" marB="0" anchor="b" anchorCtr="1"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Reverse</a:t>
                      </a:r>
                    </a:p>
                  </a:txBody>
                  <a:tcPr marL="0" marR="0" marT="0" marB="0" anchor="ctr" anchorCtr="1"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Other than</a:t>
                      </a:r>
                    </a:p>
                  </a:txBody>
                  <a:tcPr marL="0" marR="0" marT="0" marB="0" anchor="ctr" anchorCtr="1"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Flow</a:t>
                      </a:r>
                    </a:p>
                  </a:txBody>
                  <a:tcPr marL="0" marR="0" marT="0" marB="0" anchor="ctr" anchorCtr="1"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Pressure</a:t>
                      </a:r>
                    </a:p>
                  </a:txBody>
                  <a:tcPr marL="0" marR="0" marT="0" marB="0" anchor="ctr" anchorCtr="1"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4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Temperature</a:t>
                      </a:r>
                    </a:p>
                  </a:txBody>
                  <a:tcPr marL="0" marR="0" marT="0" marB="0" anchor="ctr" anchorCtr="1"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Level</a:t>
                      </a:r>
                    </a:p>
                  </a:txBody>
                  <a:tcPr marL="0" marR="0" marT="0" marB="0" anchor="ctr" anchorCtr="1"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Phase</a:t>
                      </a:r>
                    </a:p>
                  </a:txBody>
                  <a:tcPr marL="0" marR="0" marT="0" marB="0" anchor="ctr" anchorCtr="1"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Arial" charset="0"/>
                        </a:rPr>
                        <a:t>Composition</a:t>
                      </a:r>
                    </a:p>
                  </a:txBody>
                  <a:tcPr marL="0" marR="0" marT="0" marB="0" anchor="ctr" anchorCtr="1"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000000"/>
                        </a:solidFill>
                        <a:effectLst/>
                        <a:latin typeface="Arial"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Operation</a:t>
                      </a:r>
                    </a:p>
                  </a:txBody>
                  <a:tcPr marL="0" marR="0" marT="0" marB="0" anchor="ctr" anchorCtr="1"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charset="0"/>
                          <a:sym typeface="Wingdings" pitchFamily="2" charset="2"/>
                        </a:rPr>
                        <a:t></a:t>
                      </a:r>
                      <a:endParaRPr kumimoji="0" lang="en-US" sz="1800" b="0" i="0" u="none" strike="noStrike" cap="none" normalizeH="0" baseline="0" dirty="0" smtClean="0">
                        <a:ln>
                          <a:noFill/>
                        </a:ln>
                        <a:solidFill>
                          <a:srgbClr val="000000"/>
                        </a:solidFill>
                        <a:effectLst/>
                        <a:latin typeface="Arial" charset="0"/>
                        <a:cs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0817" name="Rectangle 122"/>
          <p:cNvSpPr>
            <a:spLocks noChangeArrowheads="1"/>
          </p:cNvSpPr>
          <p:nvPr/>
        </p:nvSpPr>
        <p:spPr bwMode="auto">
          <a:xfrm>
            <a:off x="7596188" y="5445125"/>
            <a:ext cx="936625" cy="431800"/>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0818" name="Rectangle 123"/>
          <p:cNvSpPr>
            <a:spLocks noChangeArrowheads="1"/>
          </p:cNvSpPr>
          <p:nvPr/>
        </p:nvSpPr>
        <p:spPr bwMode="auto">
          <a:xfrm>
            <a:off x="5148263" y="5445125"/>
            <a:ext cx="871537" cy="422275"/>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0819" name="Text Box 124"/>
          <p:cNvSpPr txBox="1">
            <a:spLocks noChangeArrowheads="1"/>
          </p:cNvSpPr>
          <p:nvPr/>
        </p:nvSpPr>
        <p:spPr bwMode="auto">
          <a:xfrm>
            <a:off x="6516688" y="5591175"/>
            <a:ext cx="931665" cy="307777"/>
          </a:xfrm>
          <a:prstGeom prst="rect">
            <a:avLst/>
          </a:prstGeom>
          <a:noFill/>
          <a:ln w="9525">
            <a:noFill/>
            <a:miter lim="800000"/>
            <a:headEnd/>
            <a:tailEnd/>
          </a:ln>
        </p:spPr>
        <p:txBody>
          <a:bodyPr wrap="none">
            <a:spAutoFit/>
          </a:bodyPr>
          <a:lstStyle/>
          <a:p>
            <a:r>
              <a:rPr lang="en-US" sz="1400" b="1">
                <a:solidFill>
                  <a:srgbClr val="000000"/>
                </a:solidFill>
                <a:latin typeface="Arial Unicode MS" pitchFamily="34" charset="-128"/>
                <a:ea typeface="Arial Unicode MS" pitchFamily="34" charset="-128"/>
                <a:cs typeface="Times New Roman" pitchFamily="18" charset="0"/>
              </a:rPr>
              <a:t>Not Used</a:t>
            </a:r>
          </a:p>
        </p:txBody>
      </p:sp>
      <p:sp>
        <p:nvSpPr>
          <p:cNvPr id="30820" name="Text Box 125"/>
          <p:cNvSpPr txBox="1">
            <a:spLocks noChangeArrowheads="1"/>
          </p:cNvSpPr>
          <p:nvPr/>
        </p:nvSpPr>
        <p:spPr bwMode="auto">
          <a:xfrm>
            <a:off x="3851275" y="5591175"/>
            <a:ext cx="1011815" cy="307777"/>
          </a:xfrm>
          <a:prstGeom prst="rect">
            <a:avLst/>
          </a:prstGeom>
          <a:noFill/>
          <a:ln w="9525">
            <a:noFill/>
            <a:miter lim="800000"/>
            <a:headEnd/>
            <a:tailEnd/>
          </a:ln>
        </p:spPr>
        <p:txBody>
          <a:bodyPr wrap="none">
            <a:spAutoFit/>
          </a:bodyPr>
          <a:lstStyle/>
          <a:p>
            <a:r>
              <a:rPr lang="en-US" sz="1400" b="1">
                <a:solidFill>
                  <a:srgbClr val="000000"/>
                </a:solidFill>
                <a:latin typeface="Arial Unicode MS" pitchFamily="34" charset="-128"/>
                <a:ea typeface="Arial Unicode MS" pitchFamily="34" charset="-128"/>
                <a:cs typeface="Times New Roman" pitchFamily="18" charset="0"/>
              </a:rPr>
              <a:t>Applicable</a:t>
            </a:r>
          </a:p>
        </p:txBody>
      </p:sp>
      <p:sp>
        <p:nvSpPr>
          <p:cNvPr id="30821" name="Text Box 126"/>
          <p:cNvSpPr txBox="1">
            <a:spLocks noChangeArrowheads="1"/>
          </p:cNvSpPr>
          <p:nvPr/>
        </p:nvSpPr>
        <p:spPr bwMode="auto">
          <a:xfrm>
            <a:off x="5364163" y="5445125"/>
            <a:ext cx="423862" cy="457200"/>
          </a:xfrm>
          <a:prstGeom prst="rect">
            <a:avLst/>
          </a:prstGeom>
          <a:noFill/>
          <a:ln w="9525">
            <a:noFill/>
            <a:miter lim="800000"/>
            <a:headEnd/>
            <a:tailEnd/>
          </a:ln>
        </p:spPr>
        <p:txBody>
          <a:bodyPr>
            <a:spAutoFit/>
          </a:bodyPr>
          <a:lstStyle/>
          <a:p>
            <a:r>
              <a:rPr lang="en-US" sz="2400" b="1">
                <a:solidFill>
                  <a:srgbClr val="000000"/>
                </a:solidFill>
                <a:latin typeface="Arial Unicode MS" pitchFamily="34" charset="-128"/>
                <a:ea typeface="Arial Unicode MS" pitchFamily="34" charset="-128"/>
                <a:cs typeface="Times New Roman" pitchFamily="18" charset="0"/>
                <a:sym typeface="Wingdings" pitchFamily="2" charset="2"/>
              </a:rPr>
              <a:t></a:t>
            </a:r>
          </a:p>
        </p:txBody>
      </p:sp>
      <p:sp>
        <p:nvSpPr>
          <p:cNvPr id="18559" name="AutoShape 127"/>
          <p:cNvSpPr>
            <a:spLocks noChangeArrowheads="1"/>
          </p:cNvSpPr>
          <p:nvPr/>
        </p:nvSpPr>
        <p:spPr bwMode="auto">
          <a:xfrm rot="1650087">
            <a:off x="838200" y="304800"/>
            <a:ext cx="762000" cy="381000"/>
          </a:xfrm>
          <a:prstGeom prst="rightArrow">
            <a:avLst>
              <a:gd name="adj1" fmla="val 50000"/>
              <a:gd name="adj2" fmla="val 50000"/>
            </a:avLst>
          </a:prstGeom>
          <a:solidFill>
            <a:srgbClr val="F10903"/>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18560" name="AutoShape 128"/>
          <p:cNvSpPr>
            <a:spLocks noChangeArrowheads="1"/>
          </p:cNvSpPr>
          <p:nvPr/>
        </p:nvSpPr>
        <p:spPr bwMode="auto">
          <a:xfrm>
            <a:off x="457200" y="609600"/>
            <a:ext cx="381000" cy="685800"/>
          </a:xfrm>
          <a:prstGeom prst="downArrow">
            <a:avLst>
              <a:gd name="adj1" fmla="val 50000"/>
              <a:gd name="adj2" fmla="val 45000"/>
            </a:avLst>
          </a:prstGeom>
          <a:solidFill>
            <a:srgbClr val="F10903"/>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559"/>
                                        </p:tgtEl>
                                        <p:attrNameLst>
                                          <p:attrName>style.visibility</p:attrName>
                                        </p:attrNameLst>
                                      </p:cBhvr>
                                      <p:to>
                                        <p:strVal val="visible"/>
                                      </p:to>
                                    </p:set>
                                  </p:childTnLst>
                                  <p:subTnLst>
                                    <p:set>
                                      <p:cBhvr override="childStyle">
                                        <p:cTn dur="1" fill="hold" display="0" masterRel="nextClick" afterEffect="1"/>
                                        <p:tgtEl>
                                          <p:spTgt spid="1855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9" grpId="0" animBg="1"/>
      <p:bldP spid="1856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5"/>
          <p:cNvSpPr>
            <a:spLocks noGrp="1" noChangeArrowheads="1"/>
          </p:cNvSpPr>
          <p:nvPr>
            <p:ph type="title"/>
          </p:nvPr>
        </p:nvSpPr>
        <p:spPr>
          <a:xfrm>
            <a:off x="971550" y="152400"/>
            <a:ext cx="7772400" cy="1143000"/>
          </a:xfrm>
        </p:spPr>
        <p:txBody>
          <a:bodyPr/>
          <a:lstStyle/>
          <a:p>
            <a:pPr algn="ctr" rtl="1" eaLnBrk="1" hangingPunct="1">
              <a:defRPr/>
            </a:pPr>
            <a:r>
              <a:rPr lang="fa-IR" sz="2800" dirty="0" smtClean="0">
                <a:cs typeface="B Titr" pitchFamily="2" charset="-78"/>
              </a:rPr>
              <a:t>كلمات كليدي در روش شناسايي خطاهاي انساني به روش </a:t>
            </a:r>
            <a:r>
              <a:rPr lang="en-US" sz="2800" dirty="0" smtClean="0">
                <a:cs typeface="B Titr" pitchFamily="2" charset="-78"/>
              </a:rPr>
              <a:t>HAZOP</a:t>
            </a:r>
          </a:p>
        </p:txBody>
      </p:sp>
      <p:graphicFrame>
        <p:nvGraphicFramePr>
          <p:cNvPr id="6" name="Group 45"/>
          <p:cNvGraphicFramePr>
            <a:graphicFrameLocks noGrp="1"/>
          </p:cNvGraphicFramePr>
          <p:nvPr>
            <p:ph idx="1"/>
          </p:nvPr>
        </p:nvGraphicFramePr>
        <p:xfrm>
          <a:off x="1908175" y="1844675"/>
          <a:ext cx="6264275" cy="4027172"/>
        </p:xfrm>
        <a:graphic>
          <a:graphicData uri="http://schemas.openxmlformats.org/drawingml/2006/table">
            <a:tbl>
              <a:tblPr/>
              <a:tblGrid>
                <a:gridCol w="1693863">
                  <a:extLst>
                    <a:ext uri="{9D8B030D-6E8A-4147-A177-3AD203B41FA5}">
                      <a16:colId xmlns:a16="http://schemas.microsoft.com/office/drawing/2014/main" val="20000"/>
                    </a:ext>
                  </a:extLst>
                </a:gridCol>
                <a:gridCol w="4570412">
                  <a:extLst>
                    <a:ext uri="{9D8B030D-6E8A-4147-A177-3AD203B41FA5}">
                      <a16:colId xmlns:a16="http://schemas.microsoft.com/office/drawing/2014/main" val="20001"/>
                    </a:ext>
                  </a:extLst>
                </a:gridCol>
              </a:tblGrid>
              <a:tr h="2794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GB" sz="1600" b="1" i="0" u="none" strike="noStrike" cap="none" normalizeH="0" baseline="0" smtClean="0">
                          <a:ln>
                            <a:noFill/>
                          </a:ln>
                          <a:solidFill>
                            <a:schemeClr val="tx1"/>
                          </a:solidFill>
                          <a:effectLst/>
                          <a:latin typeface="Arial" charset="0"/>
                          <a:cs typeface="B Nazanin" pitchFamily="2" charset="-78"/>
                        </a:rPr>
                        <a:t>Hazop word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chemeClr val="tx1"/>
                          </a:solidFill>
                          <a:effectLst/>
                          <a:latin typeface="Arial" charset="0"/>
                          <a:cs typeface="B Nazanin" pitchFamily="2" charset="-78"/>
                        </a:rPr>
                        <a:t>كلمات كليدي در </a:t>
                      </a:r>
                      <a:r>
                        <a:rPr kumimoji="0" lang="en-US" sz="1800" b="0" i="0" u="none" strike="noStrike" cap="none" normalizeH="0" baseline="0" smtClean="0">
                          <a:ln>
                            <a:noFill/>
                          </a:ln>
                          <a:solidFill>
                            <a:schemeClr val="tx1"/>
                          </a:solidFill>
                          <a:effectLst/>
                          <a:latin typeface="Arial" charset="0"/>
                          <a:cs typeface="B Nazanin" pitchFamily="2" charset="-78"/>
                        </a:rPr>
                        <a:t>HAZOP</a:t>
                      </a:r>
                      <a:r>
                        <a:rPr kumimoji="0" lang="fa-IR" sz="1800" b="0" i="0" u="none" strike="noStrike" cap="none" normalizeH="0" baseline="0" smtClean="0">
                          <a:ln>
                            <a:noFill/>
                          </a:ln>
                          <a:solidFill>
                            <a:schemeClr val="tx1"/>
                          </a:solidFill>
                          <a:effectLst/>
                          <a:latin typeface="Arial" charset="0"/>
                          <a:cs typeface="B Nazanin" pitchFamily="2" charset="-78"/>
                        </a:rPr>
                        <a:t>انساني</a:t>
                      </a:r>
                      <a:endParaRPr kumimoji="0" lang="en-GB" sz="1800" b="0" i="0" u="none" strike="noStrike" cap="none" normalizeH="0" baseline="0" smtClean="0">
                        <a:ln>
                          <a:noFill/>
                        </a:ln>
                        <a:solidFill>
                          <a:schemeClr val="tx1"/>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extLst>
                  <a:ext uri="{0D108BD9-81ED-4DB2-BD59-A6C34878D82A}">
                    <a16:rowId xmlns:a16="http://schemas.microsoft.com/office/drawing/2014/main" val="10000"/>
                  </a:ext>
                </a:extLst>
              </a:tr>
              <a:tr h="1762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rgbClr val="FF0066"/>
                          </a:solidFill>
                          <a:effectLst/>
                          <a:latin typeface="Arial" charset="0"/>
                          <a:cs typeface="B Nazanin" pitchFamily="2" charset="-78"/>
                        </a:rPr>
                        <a:t>Not done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rgbClr val="FF0066"/>
                          </a:solidFill>
                          <a:effectLst/>
                          <a:latin typeface="Arial" charset="0"/>
                          <a:cs typeface="B Nazanin" pitchFamily="2" charset="-78"/>
                        </a:rPr>
                        <a:t>وظيفه ي كاري انجام نشده است</a:t>
                      </a:r>
                      <a:endParaRPr kumimoji="0" lang="en-GB" sz="1800" b="0" i="0" u="none" strike="noStrike" cap="none" normalizeH="0" baseline="0" smtClean="0">
                        <a:ln>
                          <a:noFill/>
                        </a:ln>
                        <a:solidFill>
                          <a:srgbClr val="FF0066"/>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chemeClr val="tx1"/>
                          </a:solidFill>
                          <a:effectLst/>
                          <a:latin typeface="Arial" charset="0"/>
                          <a:cs typeface="B Nazanin" pitchFamily="2" charset="-78"/>
                        </a:rPr>
                        <a:t>Less than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chemeClr val="tx1"/>
                          </a:solidFill>
                          <a:effectLst/>
                          <a:latin typeface="Arial" charset="0"/>
                          <a:cs typeface="B Nazanin" pitchFamily="2" charset="-78"/>
                        </a:rPr>
                        <a:t>وظيفه كمتر از حد لازم ايجاد شده است</a:t>
                      </a:r>
                      <a:endParaRPr kumimoji="0" lang="en-US" sz="1800" b="0" i="0" u="none" strike="noStrike" cap="none" normalizeH="0" baseline="0" smtClean="0">
                        <a:ln>
                          <a:noFill/>
                        </a:ln>
                        <a:solidFill>
                          <a:schemeClr val="tx1"/>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762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rgbClr val="FF0066"/>
                          </a:solidFill>
                          <a:effectLst/>
                          <a:latin typeface="Arial" charset="0"/>
                          <a:cs typeface="B Nazanin" pitchFamily="2" charset="-78"/>
                        </a:rPr>
                        <a:t>More than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rgbClr val="FF0066"/>
                          </a:solidFill>
                          <a:effectLst/>
                          <a:latin typeface="Arial" charset="0"/>
                          <a:cs typeface="B Nazanin" pitchFamily="2" charset="-78"/>
                        </a:rPr>
                        <a:t>وظيفه بيشتر از حد لازم انجام شده است</a:t>
                      </a:r>
                      <a:endParaRPr kumimoji="0" lang="en-US" sz="1800" b="0" i="0" u="none" strike="noStrike" cap="none" normalizeH="0" baseline="0" smtClean="0">
                        <a:ln>
                          <a:noFill/>
                        </a:ln>
                        <a:solidFill>
                          <a:srgbClr val="FF0066"/>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762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chemeClr val="tx1"/>
                          </a:solidFill>
                          <a:effectLst/>
                          <a:latin typeface="Arial" charset="0"/>
                          <a:cs typeface="B Nazanin" pitchFamily="2" charset="-78"/>
                        </a:rPr>
                        <a:t>As well as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chemeClr val="tx1"/>
                          </a:solidFill>
                          <a:effectLst/>
                          <a:latin typeface="Arial" charset="0"/>
                          <a:cs typeface="B Nazanin" pitchFamily="2" charset="-78"/>
                        </a:rPr>
                        <a:t>وظيفه بيشتر از حد انتظار انجام شده است</a:t>
                      </a:r>
                      <a:endParaRPr kumimoji="0" lang="en-US" sz="1800" b="0" i="0" u="none" strike="noStrike" cap="none" normalizeH="0" baseline="0" smtClean="0">
                        <a:ln>
                          <a:noFill/>
                        </a:ln>
                        <a:solidFill>
                          <a:schemeClr val="tx1"/>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667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rgbClr val="FF0066"/>
                          </a:solidFill>
                          <a:effectLst/>
                          <a:latin typeface="Arial" charset="0"/>
                          <a:cs typeface="B Nazanin" pitchFamily="2" charset="-78"/>
                        </a:rPr>
                        <a:t>Other than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rgbClr val="FF0066"/>
                          </a:solidFill>
                          <a:effectLst/>
                          <a:latin typeface="Arial" charset="0"/>
                          <a:cs typeface="B Nazanin" pitchFamily="2" charset="-78"/>
                        </a:rPr>
                        <a:t>كاري كاملاً متفاوت انجام شده است</a:t>
                      </a:r>
                      <a:endParaRPr kumimoji="0" lang="en-US" sz="1800" b="0" i="0" u="none" strike="noStrike" cap="none" normalizeH="0" baseline="0" smtClean="0">
                        <a:ln>
                          <a:noFill/>
                        </a:ln>
                        <a:solidFill>
                          <a:srgbClr val="FF0066"/>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1762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chemeClr val="tx1"/>
                          </a:solidFill>
                          <a:effectLst/>
                          <a:latin typeface="Arial" charset="0"/>
                          <a:cs typeface="B Nazanin" pitchFamily="2" charset="-78"/>
                        </a:rPr>
                        <a:t>Repeated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chemeClr val="tx1"/>
                          </a:solidFill>
                          <a:effectLst/>
                          <a:latin typeface="Arial" charset="0"/>
                          <a:cs typeface="B Nazanin" pitchFamily="2" charset="-78"/>
                        </a:rPr>
                        <a:t>دوباره كاري انجام شده است</a:t>
                      </a:r>
                      <a:endParaRPr kumimoji="0" lang="en-US" sz="1800" b="0" i="0" u="none" strike="noStrike" cap="none" normalizeH="0" baseline="0" smtClean="0">
                        <a:ln>
                          <a:noFill/>
                        </a:ln>
                        <a:solidFill>
                          <a:schemeClr val="tx1"/>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079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rgbClr val="FF0066"/>
                          </a:solidFill>
                          <a:effectLst/>
                          <a:latin typeface="Arial" charset="0"/>
                          <a:cs typeface="B Nazanin" pitchFamily="2" charset="-78"/>
                        </a:rPr>
                        <a:t>Sooner than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rgbClr val="FF0066"/>
                          </a:solidFill>
                          <a:effectLst/>
                          <a:latin typeface="Arial" charset="0"/>
                          <a:cs typeface="B Nazanin" pitchFamily="2" charset="-78"/>
                        </a:rPr>
                        <a:t>وظيفه زودتر از زمان مقرر انجام شده است</a:t>
                      </a:r>
                      <a:endParaRPr kumimoji="0" lang="en-US" sz="1800" b="0" i="0" u="none" strike="noStrike" cap="none" normalizeH="0" baseline="0" smtClean="0">
                        <a:ln>
                          <a:noFill/>
                        </a:ln>
                        <a:solidFill>
                          <a:srgbClr val="FF0066"/>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667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chemeClr val="tx1"/>
                          </a:solidFill>
                          <a:effectLst/>
                          <a:latin typeface="Arial" charset="0"/>
                          <a:cs typeface="B Nazanin" pitchFamily="2" charset="-78"/>
                        </a:rPr>
                        <a:t>Later than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chemeClr val="tx1"/>
                          </a:solidFill>
                          <a:effectLst/>
                          <a:latin typeface="Arial" charset="0"/>
                          <a:cs typeface="B Nazanin" pitchFamily="2" charset="-78"/>
                        </a:rPr>
                        <a:t>وظيفه ديرتر از زمان مقرر انجام شده است</a:t>
                      </a:r>
                      <a:endParaRPr kumimoji="0" lang="en-US" sz="1800" b="0" i="0" u="none" strike="noStrike" cap="none" normalizeH="0" baseline="0" smtClean="0">
                        <a:ln>
                          <a:noFill/>
                        </a:ln>
                        <a:solidFill>
                          <a:schemeClr val="tx1"/>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1762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rgbClr val="FF0066"/>
                          </a:solidFill>
                          <a:effectLst/>
                          <a:latin typeface="Arial" charset="0"/>
                          <a:cs typeface="B Nazanin" pitchFamily="2" charset="-78"/>
                        </a:rPr>
                        <a:t>Misorderd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smtClean="0">
                          <a:ln>
                            <a:noFill/>
                          </a:ln>
                          <a:solidFill>
                            <a:srgbClr val="FF0066"/>
                          </a:solidFill>
                          <a:effectLst/>
                          <a:latin typeface="Arial" charset="0"/>
                          <a:cs typeface="B Nazanin" pitchFamily="2" charset="-78"/>
                        </a:rPr>
                        <a:t>وظيفه مطابق توالي مقرر انجام نشده است</a:t>
                      </a:r>
                      <a:endParaRPr kumimoji="0" lang="en-US" sz="1800" b="0" i="0" u="none" strike="noStrike" cap="none" normalizeH="0" baseline="0" smtClean="0">
                        <a:ln>
                          <a:noFill/>
                        </a:ln>
                        <a:solidFill>
                          <a:srgbClr val="FF0066"/>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667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1800" b="0" i="0" u="none" strike="noStrike" cap="none" normalizeH="0" baseline="0" smtClean="0">
                          <a:ln>
                            <a:noFill/>
                          </a:ln>
                          <a:solidFill>
                            <a:schemeClr val="tx1"/>
                          </a:solidFill>
                          <a:effectLst/>
                          <a:latin typeface="Arial" charset="0"/>
                          <a:cs typeface="B Nazanin" pitchFamily="2" charset="-78"/>
                        </a:rPr>
                        <a:t>Part of</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Tx/>
                        <a:buNone/>
                        <a:tabLst/>
                      </a:pPr>
                      <a:r>
                        <a:rPr kumimoji="0" lang="fa-IR" sz="1800" b="0" i="0" u="none" strike="noStrike" cap="none" normalizeH="0" baseline="0" dirty="0" smtClean="0">
                          <a:ln>
                            <a:noFill/>
                          </a:ln>
                          <a:solidFill>
                            <a:schemeClr val="tx1"/>
                          </a:solidFill>
                          <a:effectLst/>
                          <a:latin typeface="Arial" charset="0"/>
                          <a:cs typeface="B Nazanin" pitchFamily="2" charset="-78"/>
                        </a:rPr>
                        <a:t>قسمتي از وظيفه انجام شده است</a:t>
                      </a:r>
                      <a:endParaRPr kumimoji="0" lang="en-US" sz="1800" b="0" i="0" u="none" strike="noStrike" cap="none" normalizeH="0" baseline="0" dirty="0" smtClean="0">
                        <a:ln>
                          <a:noFill/>
                        </a:ln>
                        <a:solidFill>
                          <a:schemeClr val="tx1"/>
                        </a:solidFill>
                        <a:effectLst/>
                        <a:latin typeface="Arial" charset="0"/>
                        <a:cs typeface="B Nazanin"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0"/>
            <a:ext cx="8229600" cy="808038"/>
          </a:xfrm>
        </p:spPr>
        <p:txBody>
          <a:bodyPr/>
          <a:lstStyle/>
          <a:p>
            <a:pPr eaLnBrk="1" hangingPunct="1"/>
            <a:r>
              <a:rPr lang="pl-PL" smtClean="0"/>
              <a:t>Report format</a:t>
            </a:r>
            <a:endParaRPr lang="en-GB" smtClean="0"/>
          </a:p>
        </p:txBody>
      </p:sp>
      <p:graphicFrame>
        <p:nvGraphicFramePr>
          <p:cNvPr id="47107" name="Group 3"/>
          <p:cNvGraphicFramePr>
            <a:graphicFrameLocks noGrp="1"/>
          </p:cNvGraphicFramePr>
          <p:nvPr/>
        </p:nvGraphicFramePr>
        <p:xfrm>
          <a:off x="228600" y="838200"/>
          <a:ext cx="8686800" cy="2019300"/>
        </p:xfrm>
        <a:graphic>
          <a:graphicData uri="http://schemas.openxmlformats.org/drawingml/2006/table">
            <a:tbl>
              <a:tblPr/>
              <a:tblGrid>
                <a:gridCol w="1600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673100">
                <a:tc gridSpan="5">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rPr>
                        <a:t>Node (functionally as independent as possible)</a:t>
                      </a: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31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pl-PL"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rPr>
                        <a:t>Deviation</a:t>
                      </a: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pl-PL"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rPr>
                        <a:t>Cause</a:t>
                      </a: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pl-PL"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rPr>
                        <a:t>Consequence</a:t>
                      </a: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pl-PL"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rPr>
                        <a:t>Safeguards</a:t>
                      </a: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pl-PL"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rPr>
                        <a:t>Action</a:t>
                      </a: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31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cs typeface="Arial" charset="0"/>
                      </a:endParaRPr>
                    </a:p>
                  </a:txBody>
                  <a:tcPr marL="90000" marR="90000" marT="46800" marB="4680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2" name="Group 23"/>
          <p:cNvGrpSpPr>
            <a:grpSpLocks/>
          </p:cNvGrpSpPr>
          <p:nvPr/>
        </p:nvGrpSpPr>
        <p:grpSpPr bwMode="auto">
          <a:xfrm>
            <a:off x="76200" y="2514600"/>
            <a:ext cx="1447800" cy="1870075"/>
            <a:chOff x="48" y="1440"/>
            <a:chExt cx="912" cy="1178"/>
          </a:xfrm>
        </p:grpSpPr>
        <p:sp>
          <p:nvSpPr>
            <p:cNvPr id="31782" name="Text Box 24"/>
            <p:cNvSpPr txBox="1">
              <a:spLocks noChangeArrowheads="1"/>
            </p:cNvSpPr>
            <p:nvPr/>
          </p:nvSpPr>
          <p:spPr bwMode="auto">
            <a:xfrm>
              <a:off x="48" y="2016"/>
              <a:ext cx="912" cy="602"/>
            </a:xfrm>
            <a:prstGeom prst="rect">
              <a:avLst/>
            </a:prstGeom>
            <a:noFill/>
            <a:ln w="19050">
              <a:noFill/>
              <a:miter lim="800000"/>
              <a:headEnd/>
              <a:tailEnd/>
            </a:ln>
          </p:spPr>
          <p:txBody>
            <a:bodyPr lIns="90000" tIns="46800" rIns="90000" bIns="46800">
              <a:spAutoFit/>
            </a:bodyPr>
            <a:lstStyle/>
            <a:p>
              <a:pPr algn="ctr">
                <a:spcBef>
                  <a:spcPct val="50000"/>
                </a:spcBef>
              </a:pPr>
              <a:r>
                <a:rPr lang="pl-PL" sz="2800">
                  <a:latin typeface="Arial Narrow" pitchFamily="34" charset="0"/>
                </a:rPr>
                <a:t>E.g. Flow/No</a:t>
              </a:r>
              <a:endParaRPr lang="en-GB" sz="2800">
                <a:latin typeface="Arial Narrow" pitchFamily="34" charset="0"/>
              </a:endParaRPr>
            </a:p>
          </p:txBody>
        </p:sp>
        <p:sp>
          <p:nvSpPr>
            <p:cNvPr id="31783" name="Line 25"/>
            <p:cNvSpPr>
              <a:spLocks noChangeShapeType="1"/>
            </p:cNvSpPr>
            <p:nvPr/>
          </p:nvSpPr>
          <p:spPr bwMode="auto">
            <a:xfrm flipV="1">
              <a:off x="480" y="1440"/>
              <a:ext cx="0" cy="576"/>
            </a:xfrm>
            <a:prstGeom prst="line">
              <a:avLst/>
            </a:prstGeom>
            <a:noFill/>
            <a:ln w="57150">
              <a:solidFill>
                <a:srgbClr val="00FFFF"/>
              </a:solidFill>
              <a:round/>
              <a:headEnd/>
              <a:tailEnd type="triangle" w="med" len="med"/>
            </a:ln>
          </p:spPr>
          <p:txBody>
            <a:bodyPr lIns="90000" tIns="46800" rIns="90000" bIns="46800"/>
            <a:lstStyle/>
            <a:p>
              <a:endParaRPr lang="en-US"/>
            </a:p>
          </p:txBody>
        </p:sp>
      </p:grpSp>
      <p:grpSp>
        <p:nvGrpSpPr>
          <p:cNvPr id="3" name="Group 26"/>
          <p:cNvGrpSpPr>
            <a:grpSpLocks/>
          </p:cNvGrpSpPr>
          <p:nvPr/>
        </p:nvGrpSpPr>
        <p:grpSpPr bwMode="auto">
          <a:xfrm>
            <a:off x="1524000" y="2514600"/>
            <a:ext cx="1828800" cy="2301875"/>
            <a:chOff x="960" y="1440"/>
            <a:chExt cx="1152" cy="1450"/>
          </a:xfrm>
        </p:grpSpPr>
        <p:sp>
          <p:nvSpPr>
            <p:cNvPr id="31780" name="Text Box 27"/>
            <p:cNvSpPr txBox="1">
              <a:spLocks noChangeArrowheads="1"/>
            </p:cNvSpPr>
            <p:nvPr/>
          </p:nvSpPr>
          <p:spPr bwMode="auto">
            <a:xfrm>
              <a:off x="960" y="2016"/>
              <a:ext cx="1152" cy="874"/>
            </a:xfrm>
            <a:prstGeom prst="rect">
              <a:avLst/>
            </a:prstGeom>
            <a:noFill/>
            <a:ln w="19050">
              <a:noFill/>
              <a:miter lim="800000"/>
              <a:headEnd/>
              <a:tailEnd/>
            </a:ln>
          </p:spPr>
          <p:txBody>
            <a:bodyPr lIns="90000" tIns="46800" rIns="90000" bIns="46800">
              <a:spAutoFit/>
            </a:bodyPr>
            <a:lstStyle/>
            <a:p>
              <a:pPr algn="ctr">
                <a:spcBef>
                  <a:spcPct val="50000"/>
                </a:spcBef>
              </a:pPr>
              <a:r>
                <a:rPr lang="pl-PL" sz="2800">
                  <a:latin typeface="Arial Narrow" pitchFamily="34" charset="0"/>
                </a:rPr>
                <a:t>Potential cause of the deviation</a:t>
              </a:r>
              <a:endParaRPr lang="en-GB" sz="2800">
                <a:latin typeface="Arial Narrow" pitchFamily="34" charset="0"/>
              </a:endParaRPr>
            </a:p>
          </p:txBody>
        </p:sp>
        <p:sp>
          <p:nvSpPr>
            <p:cNvPr id="31781" name="Line 28"/>
            <p:cNvSpPr>
              <a:spLocks noChangeShapeType="1"/>
            </p:cNvSpPr>
            <p:nvPr/>
          </p:nvSpPr>
          <p:spPr bwMode="auto">
            <a:xfrm flipV="1">
              <a:off x="1488" y="1440"/>
              <a:ext cx="0" cy="576"/>
            </a:xfrm>
            <a:prstGeom prst="line">
              <a:avLst/>
            </a:prstGeom>
            <a:noFill/>
            <a:ln w="57150">
              <a:solidFill>
                <a:srgbClr val="00FFFF"/>
              </a:solidFill>
              <a:round/>
              <a:headEnd/>
              <a:tailEnd type="triangle" w="med" len="med"/>
            </a:ln>
          </p:spPr>
          <p:txBody>
            <a:bodyPr lIns="90000" tIns="46800" rIns="90000" bIns="46800"/>
            <a:lstStyle/>
            <a:p>
              <a:endParaRPr lang="en-US"/>
            </a:p>
          </p:txBody>
        </p:sp>
      </p:grpSp>
      <p:grpSp>
        <p:nvGrpSpPr>
          <p:cNvPr id="4" name="Group 29"/>
          <p:cNvGrpSpPr>
            <a:grpSpLocks/>
          </p:cNvGrpSpPr>
          <p:nvPr/>
        </p:nvGrpSpPr>
        <p:grpSpPr bwMode="auto">
          <a:xfrm>
            <a:off x="3276600" y="2514600"/>
            <a:ext cx="2209800" cy="2732088"/>
            <a:chOff x="2064" y="1440"/>
            <a:chExt cx="1392" cy="1721"/>
          </a:xfrm>
        </p:grpSpPr>
        <p:sp>
          <p:nvSpPr>
            <p:cNvPr id="31778" name="Text Box 30"/>
            <p:cNvSpPr txBox="1">
              <a:spLocks noChangeArrowheads="1"/>
            </p:cNvSpPr>
            <p:nvPr/>
          </p:nvSpPr>
          <p:spPr bwMode="auto">
            <a:xfrm>
              <a:off x="2064" y="2016"/>
              <a:ext cx="1392" cy="1145"/>
            </a:xfrm>
            <a:prstGeom prst="rect">
              <a:avLst/>
            </a:prstGeom>
            <a:noFill/>
            <a:ln w="19050">
              <a:noFill/>
              <a:miter lim="800000"/>
              <a:headEnd/>
              <a:tailEnd/>
            </a:ln>
          </p:spPr>
          <p:txBody>
            <a:bodyPr lIns="90000" tIns="46800" rIns="90000" bIns="46800">
              <a:spAutoFit/>
            </a:bodyPr>
            <a:lstStyle/>
            <a:p>
              <a:pPr algn="ctr">
                <a:spcBef>
                  <a:spcPct val="50000"/>
                </a:spcBef>
              </a:pPr>
              <a:r>
                <a:rPr lang="pl-PL" sz="2800">
                  <a:latin typeface="Arial Narrow" pitchFamily="34" charset="0"/>
                </a:rPr>
                <a:t>Consequences of the cause and the deviation itself</a:t>
              </a:r>
              <a:endParaRPr lang="en-GB" sz="2800">
                <a:latin typeface="Arial Narrow" pitchFamily="34" charset="0"/>
              </a:endParaRPr>
            </a:p>
          </p:txBody>
        </p:sp>
        <p:sp>
          <p:nvSpPr>
            <p:cNvPr id="31779" name="Line 31"/>
            <p:cNvSpPr>
              <a:spLocks noChangeShapeType="1"/>
            </p:cNvSpPr>
            <p:nvPr/>
          </p:nvSpPr>
          <p:spPr bwMode="auto">
            <a:xfrm flipV="1">
              <a:off x="2688" y="1440"/>
              <a:ext cx="0" cy="576"/>
            </a:xfrm>
            <a:prstGeom prst="line">
              <a:avLst/>
            </a:prstGeom>
            <a:noFill/>
            <a:ln w="57150">
              <a:solidFill>
                <a:srgbClr val="00FFFF"/>
              </a:solidFill>
              <a:round/>
              <a:headEnd/>
              <a:tailEnd type="triangle" w="med" len="med"/>
            </a:ln>
          </p:spPr>
          <p:txBody>
            <a:bodyPr lIns="90000" tIns="46800" rIns="90000" bIns="46800"/>
            <a:lstStyle/>
            <a:p>
              <a:endParaRPr lang="en-US"/>
            </a:p>
          </p:txBody>
        </p:sp>
      </p:grpSp>
      <p:grpSp>
        <p:nvGrpSpPr>
          <p:cNvPr id="5" name="Group 32"/>
          <p:cNvGrpSpPr>
            <a:grpSpLocks/>
          </p:cNvGrpSpPr>
          <p:nvPr/>
        </p:nvGrpSpPr>
        <p:grpSpPr bwMode="auto">
          <a:xfrm>
            <a:off x="5410200" y="2514600"/>
            <a:ext cx="1905000" cy="4038600"/>
            <a:chOff x="3408" y="1440"/>
            <a:chExt cx="1200" cy="2544"/>
          </a:xfrm>
        </p:grpSpPr>
        <p:sp>
          <p:nvSpPr>
            <p:cNvPr id="31776" name="Text Box 33"/>
            <p:cNvSpPr txBox="1">
              <a:spLocks noChangeArrowheads="1"/>
            </p:cNvSpPr>
            <p:nvPr/>
          </p:nvSpPr>
          <p:spPr bwMode="auto">
            <a:xfrm>
              <a:off x="3408" y="2043"/>
              <a:ext cx="1200" cy="1941"/>
            </a:xfrm>
            <a:prstGeom prst="rect">
              <a:avLst/>
            </a:prstGeom>
            <a:noFill/>
            <a:ln w="19050">
              <a:noFill/>
              <a:miter lim="800000"/>
              <a:headEnd/>
              <a:tailEnd/>
            </a:ln>
          </p:spPr>
          <p:txBody>
            <a:bodyPr lIns="90000" tIns="46800" rIns="90000" bIns="46800">
              <a:spAutoFit/>
            </a:bodyPr>
            <a:lstStyle/>
            <a:p>
              <a:pPr algn="ctr">
                <a:spcBef>
                  <a:spcPct val="50000"/>
                </a:spcBef>
              </a:pPr>
              <a:r>
                <a:rPr lang="pl-PL" sz="2800">
                  <a:latin typeface="Arial Narrow" pitchFamily="34" charset="0"/>
                </a:rPr>
                <a:t>Any </a:t>
              </a:r>
              <a:r>
                <a:rPr lang="pl-PL" sz="2800">
                  <a:solidFill>
                    <a:srgbClr val="FF0000"/>
                  </a:solidFill>
                  <a:latin typeface="Arial Narrow" pitchFamily="34" charset="0"/>
                </a:rPr>
                <a:t>existing</a:t>
              </a:r>
              <a:r>
                <a:rPr lang="pl-PL" sz="2800">
                  <a:latin typeface="Arial Narrow" pitchFamily="34" charset="0"/>
                </a:rPr>
                <a:t> devices that prevent the cause or make its consequeces less painful</a:t>
              </a:r>
              <a:endParaRPr lang="en-GB" sz="2800">
                <a:latin typeface="Arial Narrow" pitchFamily="34" charset="0"/>
              </a:endParaRPr>
            </a:p>
          </p:txBody>
        </p:sp>
        <p:sp>
          <p:nvSpPr>
            <p:cNvPr id="31777" name="Line 34"/>
            <p:cNvSpPr>
              <a:spLocks noChangeShapeType="1"/>
            </p:cNvSpPr>
            <p:nvPr/>
          </p:nvSpPr>
          <p:spPr bwMode="auto">
            <a:xfrm flipV="1">
              <a:off x="3984" y="1440"/>
              <a:ext cx="0" cy="576"/>
            </a:xfrm>
            <a:prstGeom prst="line">
              <a:avLst/>
            </a:prstGeom>
            <a:noFill/>
            <a:ln w="57150">
              <a:solidFill>
                <a:srgbClr val="00FFFF"/>
              </a:solidFill>
              <a:round/>
              <a:headEnd/>
              <a:tailEnd type="triangle" w="med" len="med"/>
            </a:ln>
          </p:spPr>
          <p:txBody>
            <a:bodyPr lIns="90000" tIns="46800" rIns="90000" bIns="46800"/>
            <a:lstStyle/>
            <a:p>
              <a:endParaRPr lang="en-US"/>
            </a:p>
          </p:txBody>
        </p:sp>
      </p:grpSp>
      <p:grpSp>
        <p:nvGrpSpPr>
          <p:cNvPr id="6" name="Group 35"/>
          <p:cNvGrpSpPr>
            <a:grpSpLocks/>
          </p:cNvGrpSpPr>
          <p:nvPr/>
        </p:nvGrpSpPr>
        <p:grpSpPr bwMode="auto">
          <a:xfrm>
            <a:off x="7315200" y="2514600"/>
            <a:ext cx="1828800" cy="3657600"/>
            <a:chOff x="4608" y="1440"/>
            <a:chExt cx="1152" cy="2304"/>
          </a:xfrm>
        </p:grpSpPr>
        <p:sp>
          <p:nvSpPr>
            <p:cNvPr id="31774" name="Text Box 36"/>
            <p:cNvSpPr txBox="1">
              <a:spLocks noChangeArrowheads="1"/>
            </p:cNvSpPr>
            <p:nvPr/>
          </p:nvSpPr>
          <p:spPr bwMode="auto">
            <a:xfrm>
              <a:off x="4608" y="2072"/>
              <a:ext cx="1152" cy="1672"/>
            </a:xfrm>
            <a:prstGeom prst="rect">
              <a:avLst/>
            </a:prstGeom>
            <a:noFill/>
            <a:ln w="19050">
              <a:noFill/>
              <a:miter lim="800000"/>
              <a:headEnd/>
              <a:tailEnd/>
            </a:ln>
          </p:spPr>
          <p:txBody>
            <a:bodyPr lIns="90000" tIns="46800" rIns="90000" bIns="46800">
              <a:spAutoFit/>
            </a:bodyPr>
            <a:lstStyle/>
            <a:p>
              <a:pPr algn="ctr">
                <a:spcBef>
                  <a:spcPct val="50000"/>
                </a:spcBef>
              </a:pPr>
              <a:r>
                <a:rPr lang="pl-PL" sz="2800">
                  <a:latin typeface="Arial Narrow" pitchFamily="34" charset="0"/>
                </a:rPr>
                <a:t>Actions to remove the cause or mitigate the conse-quences</a:t>
              </a:r>
              <a:endParaRPr lang="en-GB" sz="2800">
                <a:latin typeface="Arial Narrow" pitchFamily="34" charset="0"/>
              </a:endParaRPr>
            </a:p>
          </p:txBody>
        </p:sp>
        <p:sp>
          <p:nvSpPr>
            <p:cNvPr id="31775" name="Line 37"/>
            <p:cNvSpPr>
              <a:spLocks noChangeShapeType="1"/>
            </p:cNvSpPr>
            <p:nvPr/>
          </p:nvSpPr>
          <p:spPr bwMode="auto">
            <a:xfrm flipV="1">
              <a:off x="5040" y="1440"/>
              <a:ext cx="0" cy="576"/>
            </a:xfrm>
            <a:prstGeom prst="line">
              <a:avLst/>
            </a:prstGeom>
            <a:noFill/>
            <a:ln w="57150">
              <a:solidFill>
                <a:srgbClr val="00FFFF"/>
              </a:solidFill>
              <a:round/>
              <a:headEnd/>
              <a:tailEnd type="triangle" w="med" len="med"/>
            </a:ln>
          </p:spPr>
          <p:txBody>
            <a:bodyPr lIns="90000" tIns="46800" rIns="90000" bIns="46800"/>
            <a:lstStyle/>
            <a:p>
              <a:endParaRPr lang="en-US"/>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pPr rtl="1"/>
            <a:r>
              <a:rPr lang="fa-IR" dirty="0" smtClean="0">
                <a:cs typeface="B Nazanin" pitchFamily="2" charset="-78"/>
              </a:rPr>
              <a:t>خط لوله سرخس – 19 شهریور 1389</a:t>
            </a:r>
            <a:endParaRPr lang="en-US" dirty="0">
              <a:cs typeface="B Nazanin" pitchFamily="2" charset="-78"/>
            </a:endParaRPr>
          </a:p>
        </p:txBody>
      </p:sp>
      <p:pic>
        <p:nvPicPr>
          <p:cNvPr id="150530" name="Picture 2" descr="Image result for ‫انفجار خط لوله سرخس‬‎"/>
          <p:cNvPicPr>
            <a:picLocks noChangeAspect="1" noChangeArrowheads="1"/>
          </p:cNvPicPr>
          <p:nvPr/>
        </p:nvPicPr>
        <p:blipFill>
          <a:blip r:embed="rId2" cstate="print"/>
          <a:srcRect/>
          <a:stretch>
            <a:fillRect/>
          </a:stretch>
        </p:blipFill>
        <p:spPr bwMode="auto">
          <a:xfrm>
            <a:off x="3276600" y="1371600"/>
            <a:ext cx="5667375" cy="3781425"/>
          </a:xfrm>
          <a:prstGeom prst="rect">
            <a:avLst/>
          </a:prstGeom>
          <a:noFill/>
        </p:spPr>
      </p:pic>
      <p:pic>
        <p:nvPicPr>
          <p:cNvPr id="5" name="Picture 4" descr="110920102321"/>
          <p:cNvPicPr>
            <a:picLocks noChangeAspect="1" noChangeArrowheads="1"/>
          </p:cNvPicPr>
          <p:nvPr/>
        </p:nvPicPr>
        <p:blipFill>
          <a:blip r:embed="rId3" cstate="print"/>
          <a:srcRect/>
          <a:stretch>
            <a:fillRect/>
          </a:stretch>
        </p:blipFill>
        <p:spPr bwMode="auto">
          <a:xfrm>
            <a:off x="622300" y="3124199"/>
            <a:ext cx="4356976" cy="326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l="3840"/>
          <a:stretch>
            <a:fillRect/>
          </a:stretch>
        </p:blipFill>
        <p:spPr bwMode="auto">
          <a:xfrm>
            <a:off x="0" y="1286398"/>
            <a:ext cx="9144000" cy="37428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rtl="1" eaLnBrk="1" hangingPunct="1">
              <a:defRPr/>
            </a:pPr>
            <a:r>
              <a:rPr lang="ar-SA" sz="3600" dirty="0" smtClean="0">
                <a:cs typeface="B Nazanin" pitchFamily="2" charset="-78"/>
              </a:rPr>
              <a:t>جدول </a:t>
            </a:r>
            <a:r>
              <a:rPr lang="en-US" sz="3200" dirty="0" smtClean="0">
                <a:cs typeface="B Nazanin" pitchFamily="2" charset="-78"/>
              </a:rPr>
              <a:t>HAZOP</a:t>
            </a:r>
          </a:p>
        </p:txBody>
      </p:sp>
      <p:graphicFrame>
        <p:nvGraphicFramePr>
          <p:cNvPr id="3074" name="Object 3"/>
          <p:cNvGraphicFramePr>
            <a:graphicFrameLocks noChangeAspect="1"/>
          </p:cNvGraphicFramePr>
          <p:nvPr/>
        </p:nvGraphicFramePr>
        <p:xfrm>
          <a:off x="0" y="1600200"/>
          <a:ext cx="9144000" cy="4637088"/>
        </p:xfrm>
        <a:graphic>
          <a:graphicData uri="http://schemas.openxmlformats.org/presentationml/2006/ole">
            <mc:AlternateContent xmlns:mc="http://schemas.openxmlformats.org/markup-compatibility/2006">
              <mc:Choice xmlns:v="urn:schemas-microsoft-com:vml" Requires="v">
                <p:oleObj spid="_x0000_s3079" name="Bitmap Image" r:id="rId4" imgW="9152381" imgH="3086531" progId="PBrush">
                  <p:embed/>
                </p:oleObj>
              </mc:Choice>
              <mc:Fallback>
                <p:oleObj name="Bitmap Image" r:id="rId4" imgW="9152381" imgH="308653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9144000"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4" name="AutoShape 4"/>
          <p:cNvSpPr>
            <a:spLocks noChangeArrowheads="1"/>
          </p:cNvSpPr>
          <p:nvPr/>
        </p:nvSpPr>
        <p:spPr bwMode="auto">
          <a:xfrm rot="-1662218">
            <a:off x="1447800" y="1905000"/>
            <a:ext cx="990600" cy="284163"/>
          </a:xfrm>
          <a:prstGeom prst="leftArrow">
            <a:avLst>
              <a:gd name="adj1" fmla="val 50000"/>
              <a:gd name="adj2" fmla="val 87151"/>
            </a:avLst>
          </a:prstGeom>
          <a:solidFill>
            <a:srgbClr val="F10903"/>
          </a:solidFill>
          <a:ln w="12700" cap="sq">
            <a:solidFill>
              <a:schemeClr val="tx1"/>
            </a:solidFill>
            <a:miter lim="800000"/>
            <a:headEnd type="none" w="sm" len="sm"/>
            <a:tailEnd type="none" w="sm" len="sm"/>
          </a:ln>
        </p:spPr>
        <p:txBody>
          <a:bodyPr wrap="none" anchor="ctr"/>
          <a:lstStyle/>
          <a:p>
            <a:pPr algn="ctr">
              <a:buFontTx/>
              <a:buChar char="•"/>
            </a:pPr>
            <a:endParaRPr lang="en-GB" sz="2400">
              <a:latin typeface="Times New Roman" pitchFamily="18" charset="0"/>
              <a:cs typeface="Times New Roman" pitchFamily="18" charset="0"/>
            </a:endParaRPr>
          </a:p>
        </p:txBody>
      </p:sp>
      <p:sp>
        <p:nvSpPr>
          <p:cNvPr id="20485" name="AutoShape 5"/>
          <p:cNvSpPr>
            <a:spLocks noChangeArrowheads="1"/>
          </p:cNvSpPr>
          <p:nvPr/>
        </p:nvSpPr>
        <p:spPr bwMode="auto">
          <a:xfrm rot="-1662218">
            <a:off x="2286000" y="3429000"/>
            <a:ext cx="990600" cy="284163"/>
          </a:xfrm>
          <a:prstGeom prst="leftArrow">
            <a:avLst>
              <a:gd name="adj1" fmla="val 50000"/>
              <a:gd name="adj2" fmla="val 87151"/>
            </a:avLst>
          </a:prstGeom>
          <a:solidFill>
            <a:srgbClr val="F10903"/>
          </a:solidFill>
          <a:ln w="12700" cap="sq">
            <a:solidFill>
              <a:schemeClr val="tx1"/>
            </a:solidFill>
            <a:miter lim="800000"/>
            <a:headEnd type="none" w="sm" len="sm"/>
            <a:tailEnd type="none" w="sm" len="sm"/>
          </a:ln>
        </p:spPr>
        <p:txBody>
          <a:bodyPr wrap="none" anchor="ctr"/>
          <a:lstStyle/>
          <a:p>
            <a:pPr algn="ctr">
              <a:buFontTx/>
              <a:buChar char="•"/>
            </a:pPr>
            <a:endParaRPr lang="en-GB" sz="2400">
              <a:latin typeface="Times New Roman" pitchFamily="18" charset="0"/>
              <a:cs typeface="Times New Roman" pitchFamily="18" charset="0"/>
            </a:endParaRPr>
          </a:p>
        </p:txBody>
      </p:sp>
      <p:sp>
        <p:nvSpPr>
          <p:cNvPr id="20486" name="AutoShape 6"/>
          <p:cNvSpPr>
            <a:spLocks noChangeArrowheads="1"/>
          </p:cNvSpPr>
          <p:nvPr/>
        </p:nvSpPr>
        <p:spPr bwMode="auto">
          <a:xfrm rot="-1662218">
            <a:off x="7010400" y="3352800"/>
            <a:ext cx="990600" cy="284163"/>
          </a:xfrm>
          <a:prstGeom prst="leftArrow">
            <a:avLst>
              <a:gd name="adj1" fmla="val 50000"/>
              <a:gd name="adj2" fmla="val 87151"/>
            </a:avLst>
          </a:prstGeom>
          <a:solidFill>
            <a:srgbClr val="F10903"/>
          </a:solidFill>
          <a:ln w="12700" cap="sq">
            <a:solidFill>
              <a:schemeClr val="tx1"/>
            </a:solidFill>
            <a:miter lim="800000"/>
            <a:headEnd type="none" w="sm" len="sm"/>
            <a:tailEnd type="none" w="sm" len="sm"/>
          </a:ln>
        </p:spPr>
        <p:txBody>
          <a:bodyPr wrap="none" anchor="ctr"/>
          <a:lstStyle/>
          <a:p>
            <a:pPr algn="ctr">
              <a:buFontTx/>
              <a:buChar char="•"/>
            </a:pPr>
            <a:endParaRPr lang="en-GB" sz="2400">
              <a:latin typeface="Times New Roman" pitchFamily="18" charset="0"/>
              <a:cs typeface="Times New Roman" pitchFamily="18" charset="0"/>
            </a:endParaRPr>
          </a:p>
        </p:txBody>
      </p:sp>
      <p:sp>
        <p:nvSpPr>
          <p:cNvPr id="20487" name="AutoShape 7"/>
          <p:cNvSpPr>
            <a:spLocks noChangeArrowheads="1"/>
          </p:cNvSpPr>
          <p:nvPr/>
        </p:nvSpPr>
        <p:spPr bwMode="auto">
          <a:xfrm rot="-1662218">
            <a:off x="4114800" y="3505200"/>
            <a:ext cx="990600" cy="284163"/>
          </a:xfrm>
          <a:prstGeom prst="leftArrow">
            <a:avLst>
              <a:gd name="adj1" fmla="val 50000"/>
              <a:gd name="adj2" fmla="val 87151"/>
            </a:avLst>
          </a:prstGeom>
          <a:solidFill>
            <a:srgbClr val="F10903"/>
          </a:solidFill>
          <a:ln w="12700" cap="sq">
            <a:solidFill>
              <a:schemeClr val="tx1"/>
            </a:solidFill>
            <a:miter lim="800000"/>
            <a:headEnd type="none" w="sm" len="sm"/>
            <a:tailEnd type="none" w="sm" len="sm"/>
          </a:ln>
        </p:spPr>
        <p:txBody>
          <a:bodyPr wrap="none" anchor="ctr"/>
          <a:lstStyle/>
          <a:p>
            <a:pPr algn="ctr">
              <a:buFontTx/>
              <a:buChar char="•"/>
            </a:pPr>
            <a:endParaRPr lang="en-GB" sz="2400">
              <a:latin typeface="Times New Roman" pitchFamily="18" charset="0"/>
              <a:cs typeface="Times New Roman" pitchFamily="18" charset="0"/>
            </a:endParaRPr>
          </a:p>
        </p:txBody>
      </p:sp>
      <p:sp>
        <p:nvSpPr>
          <p:cNvPr id="20488" name="Oval 8"/>
          <p:cNvSpPr>
            <a:spLocks noChangeArrowheads="1"/>
          </p:cNvSpPr>
          <p:nvPr/>
        </p:nvSpPr>
        <p:spPr bwMode="auto">
          <a:xfrm>
            <a:off x="0" y="4135438"/>
            <a:ext cx="304800" cy="284162"/>
          </a:xfrm>
          <a:prstGeom prst="ellipse">
            <a:avLst/>
          </a:prstGeom>
          <a:solidFill>
            <a:srgbClr val="F10903"/>
          </a:solidFill>
          <a:ln w="12700" cap="sq">
            <a:solidFill>
              <a:schemeClr val="tx1"/>
            </a:solidFill>
            <a:round/>
            <a:headEnd type="none" w="sm" len="sm"/>
            <a:tailEnd type="none" w="sm" len="sm"/>
          </a:ln>
        </p:spPr>
        <p:txBody>
          <a:bodyPr wrap="none" anchor="ctr"/>
          <a:lstStyle/>
          <a:p>
            <a:endParaRPr lang="en-US"/>
          </a:p>
        </p:txBody>
      </p:sp>
      <p:sp>
        <p:nvSpPr>
          <p:cNvPr id="20489" name="Oval 9"/>
          <p:cNvSpPr>
            <a:spLocks noChangeArrowheads="1"/>
          </p:cNvSpPr>
          <p:nvPr/>
        </p:nvSpPr>
        <p:spPr bwMode="auto">
          <a:xfrm>
            <a:off x="0" y="5029200"/>
            <a:ext cx="304800" cy="284163"/>
          </a:xfrm>
          <a:prstGeom prst="ellipse">
            <a:avLst/>
          </a:prstGeom>
          <a:solidFill>
            <a:srgbClr val="F10903"/>
          </a:solidFill>
          <a:ln w="12700" cap="sq">
            <a:solidFill>
              <a:schemeClr val="tx1"/>
            </a:solidFill>
            <a:round/>
            <a:headEnd type="none" w="sm" len="sm"/>
            <a:tailEnd type="none" w="sm" len="sm"/>
          </a:ln>
        </p:spPr>
        <p:txBody>
          <a:bodyPr wrap="none" anchor="ctr"/>
          <a:lstStyle/>
          <a:p>
            <a:endParaRPr lang="en-US"/>
          </a:p>
        </p:txBody>
      </p:sp>
      <p:sp>
        <p:nvSpPr>
          <p:cNvPr id="20490" name="AutoShape 10"/>
          <p:cNvSpPr>
            <a:spLocks noChangeArrowheads="1"/>
          </p:cNvSpPr>
          <p:nvPr/>
        </p:nvSpPr>
        <p:spPr bwMode="auto">
          <a:xfrm>
            <a:off x="6553200" y="4038600"/>
            <a:ext cx="762000" cy="473075"/>
          </a:xfrm>
          <a:prstGeom prst="rightArrow">
            <a:avLst>
              <a:gd name="adj1" fmla="val 50000"/>
              <a:gd name="adj2" fmla="val 40268"/>
            </a:avLst>
          </a:prstGeom>
          <a:solidFill>
            <a:srgbClr val="F10903"/>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4"/>
                                        </p:tgtEl>
                                        <p:attrNameLst>
                                          <p:attrName>style.visibility</p:attrName>
                                        </p:attrNameLst>
                                      </p:cBhvr>
                                      <p:to>
                                        <p:strVal val="visible"/>
                                      </p:to>
                                    </p:set>
                                  </p:childTnLst>
                                  <p:subTnLst>
                                    <p:set>
                                      <p:cBhvr override="childStyle">
                                        <p:cTn dur="1" fill="hold" display="0" masterRel="nextClick" afterEffect="1"/>
                                        <p:tgtEl>
                                          <p:spTgt spid="2048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7"/>
                                        </p:tgtEl>
                                        <p:attrNameLst>
                                          <p:attrName>style.visibility</p:attrName>
                                        </p:attrNameLst>
                                      </p:cBhvr>
                                      <p:to>
                                        <p:strVal val="visible"/>
                                      </p:to>
                                    </p:set>
                                  </p:childTnLst>
                                  <p:subTnLst>
                                    <p:set>
                                      <p:cBhvr override="childStyle">
                                        <p:cTn dur="1" fill="hold" display="0" masterRel="nextClick" afterEffect="1"/>
                                        <p:tgtEl>
                                          <p:spTgt spid="2048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6"/>
                                        </p:tgtEl>
                                        <p:attrNameLst>
                                          <p:attrName>style.visibility</p:attrName>
                                        </p:attrNameLst>
                                      </p:cBhvr>
                                      <p:to>
                                        <p:strVal val="visible"/>
                                      </p:to>
                                    </p:set>
                                  </p:childTnLst>
                                  <p:subTnLst>
                                    <p:set>
                                      <p:cBhvr override="childStyle">
                                        <p:cTn dur="1" fill="hold" display="0" masterRel="nextClick" afterEffect="1"/>
                                        <p:tgtEl>
                                          <p:spTgt spid="2048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5"/>
                                        </p:tgtEl>
                                        <p:attrNameLst>
                                          <p:attrName>style.visibility</p:attrName>
                                        </p:attrNameLst>
                                      </p:cBhvr>
                                      <p:to>
                                        <p:strVal val="visible"/>
                                      </p:to>
                                    </p:set>
                                  </p:childTnLst>
                                  <p:subTnLst>
                                    <p:set>
                                      <p:cBhvr override="childStyle">
                                        <p:cTn dur="1" fill="hold" display="0" masterRel="nextClick" afterEffect="1"/>
                                        <p:tgtEl>
                                          <p:spTgt spid="2048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488"/>
                                        </p:tgtEl>
                                        <p:attrNameLst>
                                          <p:attrName>style.visibility</p:attrName>
                                        </p:attrNameLst>
                                      </p:cBhvr>
                                      <p:to>
                                        <p:strVal val="visible"/>
                                      </p:to>
                                    </p:set>
                                  </p:childTnLst>
                                  <p:subTnLst>
                                    <p:set>
                                      <p:cBhvr override="childStyle">
                                        <p:cTn dur="1" fill="hold" display="0" masterRel="nextClick" afterEffect="1"/>
                                        <p:tgtEl>
                                          <p:spTgt spid="2048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489"/>
                                        </p:tgtEl>
                                        <p:attrNameLst>
                                          <p:attrName>style.visibility</p:attrName>
                                        </p:attrNameLst>
                                      </p:cBhvr>
                                      <p:to>
                                        <p:strVal val="visible"/>
                                      </p:to>
                                    </p:set>
                                  </p:childTnLst>
                                  <p:subTnLst>
                                    <p:set>
                                      <p:cBhvr override="childStyle">
                                        <p:cTn dur="1" fill="hold" display="0" masterRel="nextClick" afterEffect="1"/>
                                        <p:tgtEl>
                                          <p:spTgt spid="2048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P spid="20486" grpId="0" animBg="1" autoUpdateAnimBg="0"/>
      <p:bldP spid="20487" grpId="0" animBg="1" autoUpdateAnimBg="0"/>
      <p:bldP spid="20488" grpId="0" animBg="1"/>
      <p:bldP spid="20489" grpId="0" animBg="1"/>
      <p:bldP spid="2049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Adobe Garamond Pro Bold" pitchFamily="18" charset="0"/>
              </a:rPr>
              <a:t>Overview</a:t>
            </a:r>
            <a:endParaRPr lang="en-US" dirty="0">
              <a:effectLst>
                <a:outerShdw blurRad="38100" dist="38100" dir="2700000" algn="tl">
                  <a:srgbClr val="000000">
                    <a:alpha val="43137"/>
                  </a:srgbClr>
                </a:outerShdw>
              </a:effectLst>
              <a:latin typeface="Adobe Garamond Pro Bold" pitchFamily="18" charset="0"/>
            </a:endParaRP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defRPr/>
            </a:pPr>
            <a:r>
              <a:rPr lang="fa-IR" dirty="0" smtClean="0">
                <a:cs typeface="B Titr" pitchFamily="2" charset="-78"/>
              </a:rPr>
              <a:t>مراحل انجام </a:t>
            </a:r>
            <a:r>
              <a:rPr lang="en-US" dirty="0" smtClean="0">
                <a:cs typeface="B Titr" pitchFamily="2" charset="-78"/>
              </a:rPr>
              <a:t>HAZOP</a:t>
            </a:r>
            <a:endParaRPr lang="en-US" dirty="0">
              <a:cs typeface="B Titr" pitchFamily="2" charset="-78"/>
            </a:endParaRPr>
          </a:p>
        </p:txBody>
      </p:sp>
      <p:sp>
        <p:nvSpPr>
          <p:cNvPr id="3" name="Content Placeholder 2"/>
          <p:cNvSpPr>
            <a:spLocks noGrp="1"/>
          </p:cNvSpPr>
          <p:nvPr>
            <p:ph idx="1"/>
          </p:nvPr>
        </p:nvSpPr>
        <p:spPr/>
        <p:txBody>
          <a:bodyPr>
            <a:normAutofit fontScale="92500" lnSpcReduction="10000"/>
          </a:bodyPr>
          <a:lstStyle/>
          <a:p>
            <a:pPr marL="514350" indent="-514350" algn="r" rtl="1">
              <a:buFont typeface="+mj-lt"/>
              <a:buAutoNum type="arabicPeriod"/>
              <a:defRPr/>
            </a:pPr>
            <a:r>
              <a:rPr lang="fa-IR" dirty="0" smtClean="0">
                <a:cs typeface="B Nazanin" pitchFamily="2" charset="-78"/>
              </a:rPr>
              <a:t>جمع آوري اطلاعات لازم</a:t>
            </a:r>
          </a:p>
          <a:p>
            <a:pPr marL="514350" indent="-514350" algn="r" rtl="1">
              <a:buFont typeface="+mj-lt"/>
              <a:buAutoNum type="arabicPeriod"/>
              <a:defRPr/>
            </a:pPr>
            <a:r>
              <a:rPr lang="fa-IR" dirty="0" smtClean="0">
                <a:cs typeface="B Nazanin" pitchFamily="2" charset="-78"/>
              </a:rPr>
              <a:t>گره بندي تاسيسات (مثال...)</a:t>
            </a:r>
          </a:p>
          <a:p>
            <a:pPr marL="514350" indent="-514350" algn="r" rtl="1">
              <a:buFont typeface="+mj-lt"/>
              <a:buAutoNum type="arabicPeriod"/>
              <a:defRPr/>
            </a:pPr>
            <a:r>
              <a:rPr lang="fa-IR" dirty="0" smtClean="0">
                <a:cs typeface="B Nazanin" pitchFamily="2" charset="-78"/>
              </a:rPr>
              <a:t>انتخاب پارامترهاي مناسب در هر گره</a:t>
            </a:r>
          </a:p>
          <a:p>
            <a:pPr marL="514350" indent="-514350" algn="r" rtl="1">
              <a:buFont typeface="+mj-lt"/>
              <a:buAutoNum type="arabicPeriod"/>
              <a:defRPr/>
            </a:pPr>
            <a:r>
              <a:rPr lang="fa-IR" dirty="0" smtClean="0">
                <a:cs typeface="B Nazanin" pitchFamily="2" charset="-78"/>
              </a:rPr>
              <a:t>ترکيب کلمات کليدي و پارامترها و ايجاد انحرافات</a:t>
            </a:r>
          </a:p>
          <a:p>
            <a:pPr marL="514350" indent="-514350" algn="r" rtl="1">
              <a:buFont typeface="+mj-lt"/>
              <a:buAutoNum type="arabicPeriod"/>
              <a:defRPr/>
            </a:pPr>
            <a:r>
              <a:rPr lang="fa-IR" dirty="0" smtClean="0">
                <a:cs typeface="B Nazanin" pitchFamily="2" charset="-78"/>
              </a:rPr>
              <a:t>يافتن عوامل بروز هر انحراف در هر گره</a:t>
            </a:r>
          </a:p>
          <a:p>
            <a:pPr marL="514350" indent="-514350" algn="r" rtl="1">
              <a:buFont typeface="+mj-lt"/>
              <a:buAutoNum type="arabicPeriod"/>
              <a:defRPr/>
            </a:pPr>
            <a:r>
              <a:rPr lang="fa-IR" dirty="0" smtClean="0">
                <a:cs typeface="B Nazanin" pitchFamily="2" charset="-78"/>
              </a:rPr>
              <a:t>ليست نمودن پيامدهاي هر عامل و بازدارنده ها و سيستم هاي ايمني جهت مقابله با آن (تخفيف دهنده و جلوگيري کننده)</a:t>
            </a:r>
          </a:p>
          <a:p>
            <a:pPr marL="914400" lvl="1" indent="-514350" algn="r" rtl="1">
              <a:defRPr/>
            </a:pPr>
            <a:r>
              <a:rPr lang="fa-IR" dirty="0" smtClean="0">
                <a:solidFill>
                  <a:srgbClr val="00B0F0"/>
                </a:solidFill>
                <a:cs typeface="B Nazanin" pitchFamily="2" charset="-78"/>
              </a:rPr>
              <a:t>ارزیابی کیفی ریسک بر اساس ماتریس ریسک</a:t>
            </a:r>
          </a:p>
          <a:p>
            <a:pPr marL="514350" indent="-514350" algn="r" rtl="1">
              <a:buFont typeface="+mj-lt"/>
              <a:buAutoNum type="arabicPeriod"/>
              <a:defRPr/>
            </a:pPr>
            <a:r>
              <a:rPr lang="fa-IR" dirty="0" smtClean="0">
                <a:cs typeface="B Nazanin" pitchFamily="2" charset="-78"/>
              </a:rPr>
              <a:t>تهيه پيشنهادات در صورت لزوم</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rtl="1" eaLnBrk="1" hangingPunct="1">
              <a:defRPr/>
            </a:pPr>
            <a:r>
              <a:rPr lang="fa-IR" dirty="0" smtClean="0">
                <a:cs typeface="B Titr" pitchFamily="2" charset="-78"/>
              </a:rPr>
              <a:t>شرايط جلسه و گروه </a:t>
            </a:r>
            <a:r>
              <a:rPr lang="en-US" sz="4000" dirty="0" smtClean="0">
                <a:cs typeface="B Titr" pitchFamily="2" charset="-78"/>
              </a:rPr>
              <a:t>HAZOP</a:t>
            </a:r>
          </a:p>
        </p:txBody>
      </p:sp>
      <p:graphicFrame>
        <p:nvGraphicFramePr>
          <p:cNvPr id="5122" name="Object 4">
            <a:hlinkClick r:id="" action="ppaction://ole?verb=0"/>
          </p:cNvPr>
          <p:cNvGraphicFramePr>
            <a:graphicFrameLocks noGrp="1"/>
          </p:cNvGraphicFramePr>
          <p:nvPr>
            <p:ph idx="1"/>
          </p:nvPr>
        </p:nvGraphicFramePr>
        <p:xfrm>
          <a:off x="1897063" y="1600200"/>
          <a:ext cx="5349875" cy="4524375"/>
        </p:xfrm>
        <a:graphic>
          <a:graphicData uri="http://schemas.openxmlformats.org/presentationml/2006/ole">
            <mc:AlternateContent xmlns:mc="http://schemas.openxmlformats.org/markup-compatibility/2006">
              <mc:Choice xmlns:v="urn:schemas-microsoft-com:vml" Requires="v">
                <p:oleObj spid="_x0000_s5127" name="Microsoft ClipArt Gallery" r:id="rId4" imgW="11795040" imgH="9975600" progId="">
                  <p:embed/>
                </p:oleObj>
              </mc:Choice>
              <mc:Fallback>
                <p:oleObj name="Microsoft ClipArt Gallery" r:id="rId4" imgW="11795040" imgH="9975600" progId="">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063" y="1600200"/>
                        <a:ext cx="53498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4" name="Picture 3" descr="PE01561_"/>
          <p:cNvPicPr>
            <a:picLocks noGrp="1" noChangeAspect="1" noChangeArrowheads="1"/>
          </p:cNvPicPr>
          <p:nvPr>
            <p:ph type="body" idx="4294967295"/>
          </p:nvPr>
        </p:nvPicPr>
        <p:blipFill>
          <a:blip r:embed="rId6" cstate="print"/>
          <a:srcRect/>
          <a:stretch>
            <a:fillRect/>
          </a:stretch>
        </p:blipFill>
        <p:spPr>
          <a:xfrm>
            <a:off x="0" y="1984375"/>
            <a:ext cx="3311525" cy="2381250"/>
          </a:xfrm>
          <a:noFill/>
        </p:spPr>
      </p:pic>
      <p:sp>
        <p:nvSpPr>
          <p:cNvPr id="5125" name="AutoShape 5"/>
          <p:cNvSpPr>
            <a:spLocks noChangeArrowheads="1"/>
          </p:cNvSpPr>
          <p:nvPr/>
        </p:nvSpPr>
        <p:spPr bwMode="auto">
          <a:xfrm>
            <a:off x="6248400" y="1447800"/>
            <a:ext cx="200025" cy="792163"/>
          </a:xfrm>
          <a:prstGeom prst="downArrow">
            <a:avLst>
              <a:gd name="adj1" fmla="val 50000"/>
              <a:gd name="adj2" fmla="val 99008"/>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5126" name="AutoShape 6"/>
          <p:cNvSpPr>
            <a:spLocks noChangeArrowheads="1"/>
          </p:cNvSpPr>
          <p:nvPr/>
        </p:nvSpPr>
        <p:spPr bwMode="auto">
          <a:xfrm rot="10622735">
            <a:off x="1696640" y="4348030"/>
            <a:ext cx="200025" cy="790575"/>
          </a:xfrm>
          <a:prstGeom prst="downArrow">
            <a:avLst>
              <a:gd name="adj1" fmla="val 50000"/>
              <a:gd name="adj2" fmla="val 98810"/>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a:lstStyle/>
          <a:p>
            <a:pPr algn="ctr" rtl="1">
              <a:defRPr/>
            </a:pPr>
            <a:r>
              <a:rPr lang="fa-IR" sz="3600" dirty="0" smtClean="0">
                <a:cs typeface="B Titr" pitchFamily="2" charset="-78"/>
              </a:rPr>
              <a:t>مراحل برگزاري جلسه</a:t>
            </a:r>
            <a:endParaRPr lang="en-US" sz="3600" dirty="0">
              <a:cs typeface="B Titr" pitchFamily="2" charset="-78"/>
            </a:endParaRPr>
          </a:p>
        </p:txBody>
      </p:sp>
      <p:sp>
        <p:nvSpPr>
          <p:cNvPr id="3" name="Content Placeholder 2"/>
          <p:cNvSpPr>
            <a:spLocks noGrp="1"/>
          </p:cNvSpPr>
          <p:nvPr>
            <p:ph idx="1"/>
          </p:nvPr>
        </p:nvSpPr>
        <p:spPr>
          <a:xfrm>
            <a:off x="457200" y="1295400"/>
            <a:ext cx="8229600" cy="5334000"/>
          </a:xfrm>
        </p:spPr>
        <p:txBody>
          <a:bodyPr/>
          <a:lstStyle/>
          <a:p>
            <a:pPr algn="r" rtl="1">
              <a:defRPr/>
            </a:pPr>
            <a:r>
              <a:rPr lang="fa-IR" sz="2600" dirty="0" smtClean="0">
                <a:cs typeface="B Nazanin" pitchFamily="2" charset="-78"/>
              </a:rPr>
              <a:t>قبل از جلسه:</a:t>
            </a:r>
          </a:p>
          <a:p>
            <a:pPr lvl="1" algn="r" rtl="1">
              <a:defRPr/>
            </a:pPr>
            <a:r>
              <a:rPr lang="fa-IR" sz="2200" dirty="0" smtClean="0">
                <a:cs typeface="B Nazanin" pitchFamily="2" charset="-78"/>
              </a:rPr>
              <a:t>آماده سازي (جمع آوري اطلاعات)، گره بندي (رنگ آميزي نقشه ها يا </a:t>
            </a:r>
            <a:r>
              <a:rPr lang="en-US" sz="2200" dirty="0" smtClean="0">
                <a:cs typeface="B Nazanin" pitchFamily="2" charset="-78"/>
              </a:rPr>
              <a:t>mark-up</a:t>
            </a:r>
            <a:r>
              <a:rPr lang="fa-IR" sz="2200" dirty="0" smtClean="0">
                <a:cs typeface="B Nazanin" pitchFamily="2" charset="-78"/>
              </a:rPr>
              <a:t>)، تهيه فهرست انحرافات و تهيه گزارش پیش نویس جهت جلسات</a:t>
            </a:r>
          </a:p>
          <a:p>
            <a:pPr lvl="1" algn="r" rtl="1">
              <a:defRPr/>
            </a:pPr>
            <a:r>
              <a:rPr lang="fa-IR" sz="2200" dirty="0" smtClean="0">
                <a:cs typeface="B Nazanin" pitchFamily="2" charset="-78"/>
              </a:rPr>
              <a:t>تشکيل تيم (حداقل 4 تا 6 نفر)</a:t>
            </a:r>
            <a:endParaRPr lang="en-US" sz="2200" dirty="0" smtClean="0">
              <a:cs typeface="B Nazanin" pitchFamily="2" charset="-78"/>
            </a:endParaRPr>
          </a:p>
          <a:p>
            <a:pPr algn="r" rtl="1">
              <a:defRPr/>
            </a:pPr>
            <a:r>
              <a:rPr lang="fa-IR" sz="2600" dirty="0" smtClean="0">
                <a:cs typeface="B Nazanin" pitchFamily="2" charset="-78"/>
              </a:rPr>
              <a:t>توضيح روش </a:t>
            </a:r>
            <a:r>
              <a:rPr lang="en-US" sz="2600" dirty="0" smtClean="0">
                <a:cs typeface="B Nazanin" pitchFamily="2" charset="-78"/>
              </a:rPr>
              <a:t>HAZOP</a:t>
            </a:r>
            <a:r>
              <a:rPr lang="fa-IR" sz="2600" dirty="0" smtClean="0">
                <a:cs typeface="B Nazanin" pitchFamily="2" charset="-78"/>
              </a:rPr>
              <a:t> توسط رهبر تيم و توجيه حاضرين</a:t>
            </a:r>
          </a:p>
          <a:p>
            <a:pPr algn="r" rtl="1">
              <a:defRPr/>
            </a:pPr>
            <a:r>
              <a:rPr lang="fa-IR" sz="2600" dirty="0" smtClean="0">
                <a:cs typeface="B Nazanin" pitchFamily="2" charset="-78"/>
              </a:rPr>
              <a:t>توضيح فرآيند، نقشه ها (از سوي نفر پروسس)</a:t>
            </a:r>
          </a:p>
          <a:p>
            <a:pPr algn="r" rtl="1">
              <a:defRPr/>
            </a:pPr>
            <a:r>
              <a:rPr lang="fa-IR" sz="2600" dirty="0" smtClean="0">
                <a:cs typeface="B Nazanin" pitchFamily="2" charset="-78"/>
              </a:rPr>
              <a:t>توضيح گره بندي</a:t>
            </a:r>
          </a:p>
          <a:p>
            <a:pPr algn="r" rtl="1">
              <a:defRPr/>
            </a:pPr>
            <a:r>
              <a:rPr lang="fa-IR" sz="2600" dirty="0" smtClean="0">
                <a:cs typeface="B Nazanin" pitchFamily="2" charset="-78"/>
              </a:rPr>
              <a:t>انجام </a:t>
            </a:r>
            <a:r>
              <a:rPr lang="en-US" sz="2600" dirty="0" smtClean="0">
                <a:cs typeface="B Nazanin" pitchFamily="2" charset="-78"/>
              </a:rPr>
              <a:t>HAZOP</a:t>
            </a:r>
            <a:endParaRPr lang="fa-IR" sz="2600" dirty="0" smtClean="0">
              <a:cs typeface="B Nazanin" pitchFamily="2" charset="-78"/>
            </a:endParaRPr>
          </a:p>
          <a:p>
            <a:pPr lvl="1" algn="r" rtl="1">
              <a:defRPr/>
            </a:pPr>
            <a:r>
              <a:rPr lang="fa-IR" sz="2200" dirty="0" smtClean="0">
                <a:cs typeface="B Nazanin" pitchFamily="2" charset="-78"/>
              </a:rPr>
              <a:t>مديريت زمان</a:t>
            </a:r>
            <a:r>
              <a:rPr lang="en-US" sz="2200" dirty="0" smtClean="0">
                <a:cs typeface="B Nazanin" pitchFamily="2" charset="-78"/>
              </a:rPr>
              <a:t> </a:t>
            </a:r>
            <a:r>
              <a:rPr lang="fa-IR" sz="2200" dirty="0" smtClean="0">
                <a:cs typeface="B Nazanin" pitchFamily="2" charset="-78"/>
              </a:rPr>
              <a:t> و بحث ها توسط رهبر</a:t>
            </a:r>
          </a:p>
          <a:p>
            <a:pPr algn="r" rtl="1">
              <a:defRPr/>
            </a:pPr>
            <a:r>
              <a:rPr lang="fa-IR" sz="2600" dirty="0" smtClean="0">
                <a:cs typeface="B Nazanin" pitchFamily="2" charset="-78"/>
              </a:rPr>
              <a:t>بعد از جلسه</a:t>
            </a:r>
            <a:endParaRPr lang="en-US" sz="2600" dirty="0" smtClean="0">
              <a:cs typeface="B Nazanin" pitchFamily="2" charset="-78"/>
            </a:endParaRPr>
          </a:p>
          <a:p>
            <a:pPr lvl="1" algn="r" rtl="1">
              <a:defRPr/>
            </a:pPr>
            <a:r>
              <a:rPr lang="fa-IR" sz="2400" dirty="0" smtClean="0">
                <a:cs typeface="B Nazanin" pitchFamily="2" charset="-78"/>
              </a:rPr>
              <a:t>تهيه گزارش اوليه</a:t>
            </a:r>
          </a:p>
          <a:p>
            <a:pPr lvl="1" algn="r" rtl="1">
              <a:defRPr/>
            </a:pPr>
            <a:r>
              <a:rPr lang="fa-IR" sz="2400" dirty="0" smtClean="0">
                <a:cs typeface="B Nazanin" pitchFamily="2" charset="-78"/>
              </a:rPr>
              <a:t>تهيه گزارش نهايي</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linds(horizontal)">
                                      <p:cBhvr>
                                        <p:cTn id="33" dur="500"/>
                                        <p:tgtEl>
                                          <p:spTgt spid="3">
                                            <p:txEl>
                                              <p:pRg st="6" end="6"/>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linds(horizontal)">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linds(horizontal)">
                                      <p:cBhvr>
                                        <p:cTn id="41" dur="500"/>
                                        <p:tgtEl>
                                          <p:spTgt spid="3">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blinds(horizontal)">
                                      <p:cBhvr>
                                        <p:cTn id="44" dur="500"/>
                                        <p:tgtEl>
                                          <p:spTgt spid="3">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rtl="1">
              <a:defRPr/>
            </a:pPr>
            <a:r>
              <a:rPr lang="fa-IR" sz="3600" dirty="0" smtClean="0">
                <a:cs typeface="B Titr" pitchFamily="2" charset="-78"/>
              </a:rPr>
              <a:t>تخمين حداکثر زمان مورد نياز</a:t>
            </a:r>
            <a:br>
              <a:rPr lang="fa-IR" sz="3600" dirty="0" smtClean="0">
                <a:cs typeface="B Titr" pitchFamily="2" charset="-78"/>
              </a:rPr>
            </a:br>
            <a:r>
              <a:rPr lang="fa-IR" sz="3600" dirty="0" smtClean="0">
                <a:cs typeface="B Titr" pitchFamily="2" charset="-78"/>
              </a:rPr>
              <a:t>(بر اساس تعداد </a:t>
            </a:r>
            <a:r>
              <a:rPr lang="en-US" sz="3600" dirty="0" smtClean="0">
                <a:cs typeface="B Titr" pitchFamily="2" charset="-78"/>
              </a:rPr>
              <a:t>P&amp;ID</a:t>
            </a:r>
            <a:r>
              <a:rPr lang="fa-IR" sz="3600" dirty="0" smtClean="0">
                <a:cs typeface="B Titr" pitchFamily="2" charset="-78"/>
              </a:rPr>
              <a:t>)</a:t>
            </a:r>
            <a:endParaRPr lang="en-US" sz="3600" dirty="0">
              <a:cs typeface="B Titr" pitchFamily="2" charset="-78"/>
            </a:endParaRPr>
          </a:p>
        </p:txBody>
      </p:sp>
      <p:pic>
        <p:nvPicPr>
          <p:cNvPr id="38915" name="Picture 2"/>
          <p:cNvPicPr>
            <a:picLocks noGrp="1" noChangeAspect="1" noChangeArrowheads="1"/>
          </p:cNvPicPr>
          <p:nvPr>
            <p:ph idx="1"/>
          </p:nvPr>
        </p:nvPicPr>
        <p:blipFill>
          <a:blip r:embed="rId2" cstate="print"/>
          <a:stretch>
            <a:fillRect/>
          </a:stretch>
        </p:blipFill>
        <p:spPr>
          <a:xfrm>
            <a:off x="2057400" y="1371600"/>
            <a:ext cx="5476875" cy="4474278"/>
          </a:xfrm>
          <a:noFill/>
        </p:spPr>
      </p:pic>
    </p:spTree>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1096962"/>
          </a:xfrm>
        </p:spPr>
        <p:txBody>
          <a:bodyPr>
            <a:normAutofit/>
          </a:bodyPr>
          <a:lstStyle/>
          <a:p>
            <a:pPr algn="ctr" eaLnBrk="1" hangingPunct="1">
              <a:defRPr/>
            </a:pPr>
            <a:r>
              <a:rPr lang="en-US" dirty="0" smtClean="0">
                <a:solidFill>
                  <a:srgbClr val="F10903"/>
                </a:solidFill>
              </a:rPr>
              <a:t>HAZOP </a:t>
            </a:r>
            <a:r>
              <a:rPr lang="en-US" dirty="0" err="1" smtClean="0">
                <a:solidFill>
                  <a:srgbClr val="F10903"/>
                </a:solidFill>
              </a:rPr>
              <a:t>Softwares</a:t>
            </a:r>
            <a:endParaRPr lang="en-US" dirty="0" smtClean="0">
              <a:solidFill>
                <a:srgbClr val="F10903"/>
              </a:solidFill>
            </a:endParaRPr>
          </a:p>
        </p:txBody>
      </p:sp>
      <p:sp>
        <p:nvSpPr>
          <p:cNvPr id="24579" name="Rectangle 3"/>
          <p:cNvSpPr>
            <a:spLocks noGrp="1" noChangeArrowheads="1"/>
          </p:cNvSpPr>
          <p:nvPr>
            <p:ph idx="1"/>
          </p:nvPr>
        </p:nvSpPr>
        <p:spPr/>
        <p:txBody>
          <a:bodyPr>
            <a:normAutofit fontScale="85000" lnSpcReduction="20000"/>
          </a:bodyPr>
          <a:lstStyle/>
          <a:p>
            <a:pPr eaLnBrk="1" hangingPunct="1">
              <a:lnSpc>
                <a:spcPct val="80000"/>
              </a:lnSpc>
              <a:defRPr/>
            </a:pPr>
            <a:endParaRPr lang="en-US" sz="2800" dirty="0" smtClean="0"/>
          </a:p>
          <a:p>
            <a:pPr>
              <a:lnSpc>
                <a:spcPct val="80000"/>
              </a:lnSpc>
              <a:defRPr/>
            </a:pPr>
            <a:r>
              <a:rPr lang="en-US" sz="2800" b="1" dirty="0" err="1" smtClean="0"/>
              <a:t>PHAWorks</a:t>
            </a:r>
            <a:r>
              <a:rPr lang="en-US" sz="2800" b="1" dirty="0" smtClean="0"/>
              <a:t>® 5 </a:t>
            </a:r>
          </a:p>
          <a:p>
            <a:pPr>
              <a:lnSpc>
                <a:spcPct val="80000"/>
              </a:lnSpc>
              <a:buNone/>
              <a:defRPr/>
            </a:pPr>
            <a:r>
              <a:rPr lang="en-US" sz="2800" b="1" dirty="0" smtClean="0"/>
              <a:t>www.primatech.com</a:t>
            </a:r>
          </a:p>
          <a:p>
            <a:pPr>
              <a:lnSpc>
                <a:spcPct val="80000"/>
              </a:lnSpc>
              <a:buNone/>
              <a:defRPr/>
            </a:pPr>
            <a:endParaRPr lang="fa-IR" sz="2800" b="1" dirty="0" smtClean="0"/>
          </a:p>
          <a:p>
            <a:pPr eaLnBrk="1" hangingPunct="1">
              <a:lnSpc>
                <a:spcPct val="80000"/>
              </a:lnSpc>
              <a:defRPr/>
            </a:pPr>
            <a:r>
              <a:rPr lang="en-US" sz="2800" b="1" dirty="0" smtClean="0"/>
              <a:t>PHA Pro</a:t>
            </a:r>
            <a:r>
              <a:rPr lang="en-US" sz="2800" dirty="0" smtClean="0"/>
              <a:t> 8</a:t>
            </a:r>
          </a:p>
          <a:p>
            <a:pPr>
              <a:lnSpc>
                <a:spcPct val="80000"/>
              </a:lnSpc>
              <a:buNone/>
              <a:defRPr/>
            </a:pPr>
            <a:r>
              <a:rPr lang="en-US" sz="2800" dirty="0" smtClean="0"/>
              <a:t>www.sphera.com</a:t>
            </a:r>
          </a:p>
          <a:p>
            <a:pPr>
              <a:lnSpc>
                <a:spcPct val="80000"/>
              </a:lnSpc>
              <a:buNone/>
              <a:defRPr/>
            </a:pPr>
            <a:endParaRPr lang="en-US" sz="2800" b="1" dirty="0" smtClean="0"/>
          </a:p>
          <a:p>
            <a:pPr>
              <a:lnSpc>
                <a:spcPct val="80000"/>
              </a:lnSpc>
              <a:defRPr/>
            </a:pPr>
            <a:r>
              <a:rPr lang="en-US" sz="2800" b="1" dirty="0" smtClean="0"/>
              <a:t>HAZOP Manager 7</a:t>
            </a:r>
          </a:p>
          <a:p>
            <a:pPr>
              <a:lnSpc>
                <a:spcPct val="80000"/>
              </a:lnSpc>
              <a:buNone/>
              <a:defRPr/>
            </a:pPr>
            <a:r>
              <a:rPr lang="en-US" sz="2800" b="1" dirty="0" smtClean="0"/>
              <a:t>www.lihoutech.com</a:t>
            </a:r>
          </a:p>
          <a:p>
            <a:pPr eaLnBrk="1" hangingPunct="1">
              <a:lnSpc>
                <a:spcPct val="80000"/>
              </a:lnSpc>
              <a:defRPr/>
            </a:pPr>
            <a:endParaRPr lang="en-US" sz="2800" b="1" dirty="0" smtClean="0"/>
          </a:p>
          <a:p>
            <a:pPr eaLnBrk="1" hangingPunct="1">
              <a:lnSpc>
                <a:spcPct val="80000"/>
              </a:lnSpc>
              <a:defRPr/>
            </a:pPr>
            <a:r>
              <a:rPr lang="en-US" sz="2800" b="1" dirty="0" smtClean="0"/>
              <a:t>LEADER</a:t>
            </a:r>
          </a:p>
          <a:p>
            <a:pPr>
              <a:lnSpc>
                <a:spcPct val="80000"/>
              </a:lnSpc>
              <a:buNone/>
              <a:defRPr/>
            </a:pPr>
            <a:r>
              <a:rPr lang="en-US" sz="2800" b="1" dirty="0" smtClean="0"/>
              <a:t>www.abs-group.com</a:t>
            </a:r>
          </a:p>
          <a:p>
            <a:pPr>
              <a:lnSpc>
                <a:spcPct val="80000"/>
              </a:lnSpc>
              <a:buNone/>
              <a:defRPr/>
            </a:pPr>
            <a:endParaRPr lang="en-US" sz="2800" b="1" dirty="0" smtClean="0"/>
          </a:p>
          <a:p>
            <a:pPr>
              <a:lnSpc>
                <a:spcPct val="80000"/>
              </a:lnSpc>
              <a:defRPr/>
            </a:pPr>
            <a:r>
              <a:rPr lang="en-US" sz="2800" b="1" dirty="0" smtClean="0"/>
              <a:t>HAZOP+ 6.0</a:t>
            </a:r>
          </a:p>
          <a:p>
            <a:pPr>
              <a:lnSpc>
                <a:spcPct val="80000"/>
              </a:lnSpc>
              <a:buNone/>
              <a:defRPr/>
            </a:pPr>
            <a:r>
              <a:rPr lang="en-US" sz="2800" b="1" dirty="0" smtClean="0"/>
              <a:t>www.isograph.com</a:t>
            </a:r>
          </a:p>
        </p:txBody>
      </p:sp>
      <p:pic>
        <p:nvPicPr>
          <p:cNvPr id="146434" name="Picture 2" descr="Image result for PHAWorks® 5"/>
          <p:cNvPicPr>
            <a:picLocks noChangeAspect="1" noChangeArrowheads="1"/>
          </p:cNvPicPr>
          <p:nvPr/>
        </p:nvPicPr>
        <p:blipFill>
          <a:blip r:embed="rId3" cstate="print"/>
          <a:srcRect t="24000" b="24000"/>
          <a:stretch>
            <a:fillRect/>
          </a:stretch>
        </p:blipFill>
        <p:spPr bwMode="auto">
          <a:xfrm>
            <a:off x="4191000" y="1600200"/>
            <a:ext cx="2971800" cy="772668"/>
          </a:xfrm>
          <a:prstGeom prst="rect">
            <a:avLst/>
          </a:prstGeom>
          <a:noFill/>
        </p:spPr>
      </p:pic>
      <p:pic>
        <p:nvPicPr>
          <p:cNvPr id="5" name="Picture 8" descr="Image result for sphera pha pro software"/>
          <p:cNvPicPr>
            <a:picLocks noChangeAspect="1" noChangeArrowheads="1"/>
          </p:cNvPicPr>
          <p:nvPr/>
        </p:nvPicPr>
        <p:blipFill>
          <a:blip r:embed="rId4" cstate="print"/>
          <a:srcRect t="20061" b="27196"/>
          <a:stretch>
            <a:fillRect/>
          </a:stretch>
        </p:blipFill>
        <p:spPr bwMode="auto">
          <a:xfrm>
            <a:off x="4495800" y="2667000"/>
            <a:ext cx="2362200" cy="609600"/>
          </a:xfrm>
          <a:prstGeom prst="rect">
            <a:avLst/>
          </a:prstGeom>
          <a:noFill/>
        </p:spPr>
      </p:pic>
      <p:pic>
        <p:nvPicPr>
          <p:cNvPr id="146441" name="Picture 9"/>
          <p:cNvPicPr>
            <a:picLocks noChangeAspect="1" noChangeArrowheads="1"/>
          </p:cNvPicPr>
          <p:nvPr/>
        </p:nvPicPr>
        <p:blipFill>
          <a:blip r:embed="rId5" cstate="print"/>
          <a:srcRect/>
          <a:stretch>
            <a:fillRect/>
          </a:stretch>
        </p:blipFill>
        <p:spPr bwMode="auto">
          <a:xfrm>
            <a:off x="3733800" y="4191000"/>
            <a:ext cx="4043885" cy="947738"/>
          </a:xfrm>
          <a:prstGeom prst="rect">
            <a:avLst/>
          </a:prstGeom>
          <a:noFill/>
          <a:ln w="9525">
            <a:noFill/>
            <a:miter lim="800000"/>
            <a:headEnd/>
            <a:tailEnd/>
          </a:ln>
        </p:spPr>
      </p:pic>
      <p:pic>
        <p:nvPicPr>
          <p:cNvPr id="146443" name="Picture 11"/>
          <p:cNvPicPr>
            <a:picLocks noChangeAspect="1" noChangeArrowheads="1"/>
          </p:cNvPicPr>
          <p:nvPr/>
        </p:nvPicPr>
        <p:blipFill>
          <a:blip r:embed="rId6" cstate="print"/>
          <a:srcRect/>
          <a:stretch>
            <a:fillRect/>
          </a:stretch>
        </p:blipFill>
        <p:spPr bwMode="auto">
          <a:xfrm>
            <a:off x="4495800" y="5181600"/>
            <a:ext cx="2647775" cy="96202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 calcmode="lin" valueType="num">
                                      <p:cBhvr>
                                        <p:cTn id="7" dur="1000" fill="hold"/>
                                        <p:tgtEl>
                                          <p:spTgt spid="2457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457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457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7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4579">
                                            <p:txEl>
                                              <p:pRg st="2" end="2"/>
                                            </p:txEl>
                                          </p:spTgt>
                                        </p:tgtEl>
                                        <p:attrNameLst>
                                          <p:attrName>style.visibility</p:attrName>
                                        </p:attrNameLst>
                                      </p:cBhvr>
                                      <p:to>
                                        <p:strVal val="visible"/>
                                      </p:to>
                                    </p:set>
                                    <p:anim calcmode="lin" valueType="num">
                                      <p:cBhvr>
                                        <p:cTn id="14" dur="1000" fill="hold"/>
                                        <p:tgtEl>
                                          <p:spTgt spid="24579">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24579">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2457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457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4579">
                                            <p:txEl>
                                              <p:pRg st="4" end="4"/>
                                            </p:txEl>
                                          </p:spTgt>
                                        </p:tgtEl>
                                        <p:attrNameLst>
                                          <p:attrName>style.visibility</p:attrName>
                                        </p:attrNameLst>
                                      </p:cBhvr>
                                      <p:to>
                                        <p:strVal val="visible"/>
                                      </p:to>
                                    </p:set>
                                    <p:anim calcmode="lin" valueType="num">
                                      <p:cBhvr>
                                        <p:cTn id="21" dur="1000" fill="hold"/>
                                        <p:tgtEl>
                                          <p:spTgt spid="24579">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24579">
                                            <p:txEl>
                                              <p:pRg st="4" end="4"/>
                                            </p:txEl>
                                          </p:spTgt>
                                        </p:tgtEl>
                                        <p:attrNameLst>
                                          <p:attrName>ppt_h</p:attrName>
                                        </p:attrNameLst>
                                      </p:cBhvr>
                                      <p:tavLst>
                                        <p:tav tm="0">
                                          <p:val>
                                            <p:fltVal val="0"/>
                                          </p:val>
                                        </p:tav>
                                        <p:tav tm="100000">
                                          <p:val>
                                            <p:strVal val="#ppt_h"/>
                                          </p:val>
                                        </p:tav>
                                      </p:tavLst>
                                    </p:anim>
                                    <p:anim calcmode="lin" valueType="num">
                                      <p:cBhvr>
                                        <p:cTn id="23" dur="1000" fill="hold"/>
                                        <p:tgtEl>
                                          <p:spTgt spid="2457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457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24579">
                                            <p:txEl>
                                              <p:pRg st="5" end="5"/>
                                            </p:txEl>
                                          </p:spTgt>
                                        </p:tgtEl>
                                        <p:attrNameLst>
                                          <p:attrName>style.visibility</p:attrName>
                                        </p:attrNameLst>
                                      </p:cBhvr>
                                      <p:to>
                                        <p:strVal val="visible"/>
                                      </p:to>
                                    </p:set>
                                    <p:anim calcmode="lin" valueType="num">
                                      <p:cBhvr>
                                        <p:cTn id="28" dur="1000" fill="hold"/>
                                        <p:tgtEl>
                                          <p:spTgt spid="24579">
                                            <p:txEl>
                                              <p:pRg st="5" end="5"/>
                                            </p:txEl>
                                          </p:spTgt>
                                        </p:tgtEl>
                                        <p:attrNameLst>
                                          <p:attrName>ppt_w</p:attrName>
                                        </p:attrNameLst>
                                      </p:cBhvr>
                                      <p:tavLst>
                                        <p:tav tm="0">
                                          <p:val>
                                            <p:fltVal val="0"/>
                                          </p:val>
                                        </p:tav>
                                        <p:tav tm="100000">
                                          <p:val>
                                            <p:strVal val="#ppt_w"/>
                                          </p:val>
                                        </p:tav>
                                      </p:tavLst>
                                    </p:anim>
                                    <p:anim calcmode="lin" valueType="num">
                                      <p:cBhvr>
                                        <p:cTn id="29" dur="1000" fill="hold"/>
                                        <p:tgtEl>
                                          <p:spTgt spid="24579">
                                            <p:txEl>
                                              <p:pRg st="5" end="5"/>
                                            </p:txEl>
                                          </p:spTgt>
                                        </p:tgtEl>
                                        <p:attrNameLst>
                                          <p:attrName>ppt_h</p:attrName>
                                        </p:attrNameLst>
                                      </p:cBhvr>
                                      <p:tavLst>
                                        <p:tav tm="0">
                                          <p:val>
                                            <p:fltVal val="0"/>
                                          </p:val>
                                        </p:tav>
                                        <p:tav tm="100000">
                                          <p:val>
                                            <p:strVal val="#ppt_h"/>
                                          </p:val>
                                        </p:tav>
                                      </p:tavLst>
                                    </p:anim>
                                    <p:anim calcmode="lin" valueType="num">
                                      <p:cBhvr>
                                        <p:cTn id="30" dur="1000" fill="hold"/>
                                        <p:tgtEl>
                                          <p:spTgt spid="2457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457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24579">
                                            <p:txEl>
                                              <p:pRg st="7" end="7"/>
                                            </p:txEl>
                                          </p:spTgt>
                                        </p:tgtEl>
                                        <p:attrNameLst>
                                          <p:attrName>style.visibility</p:attrName>
                                        </p:attrNameLst>
                                      </p:cBhvr>
                                      <p:to>
                                        <p:strVal val="visible"/>
                                      </p:to>
                                    </p:set>
                                    <p:anim calcmode="lin" valueType="num">
                                      <p:cBhvr>
                                        <p:cTn id="35" dur="1000" fill="hold"/>
                                        <p:tgtEl>
                                          <p:spTgt spid="24579">
                                            <p:txEl>
                                              <p:pRg st="7" end="7"/>
                                            </p:txEl>
                                          </p:spTgt>
                                        </p:tgtEl>
                                        <p:attrNameLst>
                                          <p:attrName>ppt_w</p:attrName>
                                        </p:attrNameLst>
                                      </p:cBhvr>
                                      <p:tavLst>
                                        <p:tav tm="0">
                                          <p:val>
                                            <p:fltVal val="0"/>
                                          </p:val>
                                        </p:tav>
                                        <p:tav tm="100000">
                                          <p:val>
                                            <p:strVal val="#ppt_w"/>
                                          </p:val>
                                        </p:tav>
                                      </p:tavLst>
                                    </p:anim>
                                    <p:anim calcmode="lin" valueType="num">
                                      <p:cBhvr>
                                        <p:cTn id="36" dur="1000" fill="hold"/>
                                        <p:tgtEl>
                                          <p:spTgt spid="24579">
                                            <p:txEl>
                                              <p:pRg st="7" end="7"/>
                                            </p:txEl>
                                          </p:spTgt>
                                        </p:tgtEl>
                                        <p:attrNameLst>
                                          <p:attrName>ppt_h</p:attrName>
                                        </p:attrNameLst>
                                      </p:cBhvr>
                                      <p:tavLst>
                                        <p:tav tm="0">
                                          <p:val>
                                            <p:fltVal val="0"/>
                                          </p:val>
                                        </p:tav>
                                        <p:tav tm="100000">
                                          <p:val>
                                            <p:strVal val="#ppt_h"/>
                                          </p:val>
                                        </p:tav>
                                      </p:tavLst>
                                    </p:anim>
                                    <p:anim calcmode="lin" valueType="num">
                                      <p:cBhvr>
                                        <p:cTn id="37" dur="1000" fill="hold"/>
                                        <p:tgtEl>
                                          <p:spTgt spid="24579">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4579">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24579">
                                            <p:txEl>
                                              <p:pRg st="8" end="8"/>
                                            </p:txEl>
                                          </p:spTgt>
                                        </p:tgtEl>
                                        <p:attrNameLst>
                                          <p:attrName>style.visibility</p:attrName>
                                        </p:attrNameLst>
                                      </p:cBhvr>
                                      <p:to>
                                        <p:strVal val="visible"/>
                                      </p:to>
                                    </p:set>
                                    <p:anim calcmode="lin" valueType="num">
                                      <p:cBhvr>
                                        <p:cTn id="42" dur="1000" fill="hold"/>
                                        <p:tgtEl>
                                          <p:spTgt spid="24579">
                                            <p:txEl>
                                              <p:pRg st="8" end="8"/>
                                            </p:txEl>
                                          </p:spTgt>
                                        </p:tgtEl>
                                        <p:attrNameLst>
                                          <p:attrName>ppt_w</p:attrName>
                                        </p:attrNameLst>
                                      </p:cBhvr>
                                      <p:tavLst>
                                        <p:tav tm="0">
                                          <p:val>
                                            <p:fltVal val="0"/>
                                          </p:val>
                                        </p:tav>
                                        <p:tav tm="100000">
                                          <p:val>
                                            <p:strVal val="#ppt_w"/>
                                          </p:val>
                                        </p:tav>
                                      </p:tavLst>
                                    </p:anim>
                                    <p:anim calcmode="lin" valueType="num">
                                      <p:cBhvr>
                                        <p:cTn id="43" dur="1000" fill="hold"/>
                                        <p:tgtEl>
                                          <p:spTgt spid="24579">
                                            <p:txEl>
                                              <p:pRg st="8" end="8"/>
                                            </p:txEl>
                                          </p:spTgt>
                                        </p:tgtEl>
                                        <p:attrNameLst>
                                          <p:attrName>ppt_h</p:attrName>
                                        </p:attrNameLst>
                                      </p:cBhvr>
                                      <p:tavLst>
                                        <p:tav tm="0">
                                          <p:val>
                                            <p:fltVal val="0"/>
                                          </p:val>
                                        </p:tav>
                                        <p:tav tm="100000">
                                          <p:val>
                                            <p:strVal val="#ppt_h"/>
                                          </p:val>
                                        </p:tav>
                                      </p:tavLst>
                                    </p:anim>
                                    <p:anim calcmode="lin" valueType="num">
                                      <p:cBhvr>
                                        <p:cTn id="44" dur="1000" fill="hold"/>
                                        <p:tgtEl>
                                          <p:spTgt spid="24579">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4579">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24579">
                                            <p:txEl>
                                              <p:pRg st="10" end="10"/>
                                            </p:txEl>
                                          </p:spTgt>
                                        </p:tgtEl>
                                        <p:attrNameLst>
                                          <p:attrName>style.visibility</p:attrName>
                                        </p:attrNameLst>
                                      </p:cBhvr>
                                      <p:to>
                                        <p:strVal val="visible"/>
                                      </p:to>
                                    </p:set>
                                    <p:anim calcmode="lin" valueType="num">
                                      <p:cBhvr>
                                        <p:cTn id="49" dur="1000" fill="hold"/>
                                        <p:tgtEl>
                                          <p:spTgt spid="24579">
                                            <p:txEl>
                                              <p:pRg st="10" end="10"/>
                                            </p:txEl>
                                          </p:spTgt>
                                        </p:tgtEl>
                                        <p:attrNameLst>
                                          <p:attrName>ppt_w</p:attrName>
                                        </p:attrNameLst>
                                      </p:cBhvr>
                                      <p:tavLst>
                                        <p:tav tm="0">
                                          <p:val>
                                            <p:fltVal val="0"/>
                                          </p:val>
                                        </p:tav>
                                        <p:tav tm="100000">
                                          <p:val>
                                            <p:strVal val="#ppt_w"/>
                                          </p:val>
                                        </p:tav>
                                      </p:tavLst>
                                    </p:anim>
                                    <p:anim calcmode="lin" valueType="num">
                                      <p:cBhvr>
                                        <p:cTn id="50" dur="1000" fill="hold"/>
                                        <p:tgtEl>
                                          <p:spTgt spid="24579">
                                            <p:txEl>
                                              <p:pRg st="10" end="10"/>
                                            </p:txEl>
                                          </p:spTgt>
                                        </p:tgtEl>
                                        <p:attrNameLst>
                                          <p:attrName>ppt_h</p:attrName>
                                        </p:attrNameLst>
                                      </p:cBhvr>
                                      <p:tavLst>
                                        <p:tav tm="0">
                                          <p:val>
                                            <p:fltVal val="0"/>
                                          </p:val>
                                        </p:tav>
                                        <p:tav tm="100000">
                                          <p:val>
                                            <p:strVal val="#ppt_h"/>
                                          </p:val>
                                        </p:tav>
                                      </p:tavLst>
                                    </p:anim>
                                    <p:anim calcmode="lin" valueType="num">
                                      <p:cBhvr>
                                        <p:cTn id="51" dur="1000" fill="hold"/>
                                        <p:tgtEl>
                                          <p:spTgt spid="24579">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4579">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24579">
                                            <p:txEl>
                                              <p:pRg st="11" end="11"/>
                                            </p:txEl>
                                          </p:spTgt>
                                        </p:tgtEl>
                                        <p:attrNameLst>
                                          <p:attrName>style.visibility</p:attrName>
                                        </p:attrNameLst>
                                      </p:cBhvr>
                                      <p:to>
                                        <p:strVal val="visible"/>
                                      </p:to>
                                    </p:set>
                                    <p:anim calcmode="lin" valueType="num">
                                      <p:cBhvr>
                                        <p:cTn id="56" dur="1000" fill="hold"/>
                                        <p:tgtEl>
                                          <p:spTgt spid="24579">
                                            <p:txEl>
                                              <p:pRg st="11" end="11"/>
                                            </p:txEl>
                                          </p:spTgt>
                                        </p:tgtEl>
                                        <p:attrNameLst>
                                          <p:attrName>ppt_w</p:attrName>
                                        </p:attrNameLst>
                                      </p:cBhvr>
                                      <p:tavLst>
                                        <p:tav tm="0">
                                          <p:val>
                                            <p:fltVal val="0"/>
                                          </p:val>
                                        </p:tav>
                                        <p:tav tm="100000">
                                          <p:val>
                                            <p:strVal val="#ppt_w"/>
                                          </p:val>
                                        </p:tav>
                                      </p:tavLst>
                                    </p:anim>
                                    <p:anim calcmode="lin" valueType="num">
                                      <p:cBhvr>
                                        <p:cTn id="57" dur="1000" fill="hold"/>
                                        <p:tgtEl>
                                          <p:spTgt spid="24579">
                                            <p:txEl>
                                              <p:pRg st="11" end="11"/>
                                            </p:txEl>
                                          </p:spTgt>
                                        </p:tgtEl>
                                        <p:attrNameLst>
                                          <p:attrName>ppt_h</p:attrName>
                                        </p:attrNameLst>
                                      </p:cBhvr>
                                      <p:tavLst>
                                        <p:tav tm="0">
                                          <p:val>
                                            <p:fltVal val="0"/>
                                          </p:val>
                                        </p:tav>
                                        <p:tav tm="100000">
                                          <p:val>
                                            <p:strVal val="#ppt_h"/>
                                          </p:val>
                                        </p:tav>
                                      </p:tavLst>
                                    </p:anim>
                                    <p:anim calcmode="lin" valueType="num">
                                      <p:cBhvr>
                                        <p:cTn id="58" dur="1000" fill="hold"/>
                                        <p:tgtEl>
                                          <p:spTgt spid="24579">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24579">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par>
                          <p:cTn id="60" fill="hold">
                            <p:stCondLst>
                              <p:cond delay="8000"/>
                            </p:stCondLst>
                            <p:childTnLst>
                              <p:par>
                                <p:cTn id="61" presetID="15" presetClass="entr" presetSubtype="0" fill="hold" grpId="0" nodeType="afterEffect">
                                  <p:stCondLst>
                                    <p:cond delay="0"/>
                                  </p:stCondLst>
                                  <p:childTnLst>
                                    <p:set>
                                      <p:cBhvr>
                                        <p:cTn id="62" dur="1" fill="hold">
                                          <p:stCondLst>
                                            <p:cond delay="0"/>
                                          </p:stCondLst>
                                        </p:cTn>
                                        <p:tgtEl>
                                          <p:spTgt spid="24579">
                                            <p:txEl>
                                              <p:pRg st="13" end="13"/>
                                            </p:txEl>
                                          </p:spTgt>
                                        </p:tgtEl>
                                        <p:attrNameLst>
                                          <p:attrName>style.visibility</p:attrName>
                                        </p:attrNameLst>
                                      </p:cBhvr>
                                      <p:to>
                                        <p:strVal val="visible"/>
                                      </p:to>
                                    </p:set>
                                    <p:anim calcmode="lin" valueType="num">
                                      <p:cBhvr>
                                        <p:cTn id="63" dur="1000" fill="hold"/>
                                        <p:tgtEl>
                                          <p:spTgt spid="24579">
                                            <p:txEl>
                                              <p:pRg st="13" end="13"/>
                                            </p:txEl>
                                          </p:spTgt>
                                        </p:tgtEl>
                                        <p:attrNameLst>
                                          <p:attrName>ppt_w</p:attrName>
                                        </p:attrNameLst>
                                      </p:cBhvr>
                                      <p:tavLst>
                                        <p:tav tm="0">
                                          <p:val>
                                            <p:fltVal val="0"/>
                                          </p:val>
                                        </p:tav>
                                        <p:tav tm="100000">
                                          <p:val>
                                            <p:strVal val="#ppt_w"/>
                                          </p:val>
                                        </p:tav>
                                      </p:tavLst>
                                    </p:anim>
                                    <p:anim calcmode="lin" valueType="num">
                                      <p:cBhvr>
                                        <p:cTn id="64" dur="1000" fill="hold"/>
                                        <p:tgtEl>
                                          <p:spTgt spid="24579">
                                            <p:txEl>
                                              <p:pRg st="13" end="13"/>
                                            </p:txEl>
                                          </p:spTgt>
                                        </p:tgtEl>
                                        <p:attrNameLst>
                                          <p:attrName>ppt_h</p:attrName>
                                        </p:attrNameLst>
                                      </p:cBhvr>
                                      <p:tavLst>
                                        <p:tav tm="0">
                                          <p:val>
                                            <p:fltVal val="0"/>
                                          </p:val>
                                        </p:tav>
                                        <p:tav tm="100000">
                                          <p:val>
                                            <p:strVal val="#ppt_h"/>
                                          </p:val>
                                        </p:tav>
                                      </p:tavLst>
                                    </p:anim>
                                    <p:anim calcmode="lin" valueType="num">
                                      <p:cBhvr>
                                        <p:cTn id="65" dur="1000" fill="hold"/>
                                        <p:tgtEl>
                                          <p:spTgt spid="24579">
                                            <p:txEl>
                                              <p:pRg st="13" end="13"/>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4579">
                                            <p:txEl>
                                              <p:pRg st="13" end="13"/>
                                            </p:txEl>
                                          </p:spTgt>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9000"/>
                            </p:stCondLst>
                            <p:childTnLst>
                              <p:par>
                                <p:cTn id="68" presetID="15" presetClass="entr" presetSubtype="0" fill="hold" grpId="0" nodeType="afterEffect">
                                  <p:stCondLst>
                                    <p:cond delay="0"/>
                                  </p:stCondLst>
                                  <p:childTnLst>
                                    <p:set>
                                      <p:cBhvr>
                                        <p:cTn id="69" dur="1" fill="hold">
                                          <p:stCondLst>
                                            <p:cond delay="0"/>
                                          </p:stCondLst>
                                        </p:cTn>
                                        <p:tgtEl>
                                          <p:spTgt spid="24579">
                                            <p:txEl>
                                              <p:pRg st="14" end="14"/>
                                            </p:txEl>
                                          </p:spTgt>
                                        </p:tgtEl>
                                        <p:attrNameLst>
                                          <p:attrName>style.visibility</p:attrName>
                                        </p:attrNameLst>
                                      </p:cBhvr>
                                      <p:to>
                                        <p:strVal val="visible"/>
                                      </p:to>
                                    </p:set>
                                    <p:anim calcmode="lin" valueType="num">
                                      <p:cBhvr>
                                        <p:cTn id="70" dur="1000" fill="hold"/>
                                        <p:tgtEl>
                                          <p:spTgt spid="24579">
                                            <p:txEl>
                                              <p:pRg st="14" end="14"/>
                                            </p:txEl>
                                          </p:spTgt>
                                        </p:tgtEl>
                                        <p:attrNameLst>
                                          <p:attrName>ppt_w</p:attrName>
                                        </p:attrNameLst>
                                      </p:cBhvr>
                                      <p:tavLst>
                                        <p:tav tm="0">
                                          <p:val>
                                            <p:fltVal val="0"/>
                                          </p:val>
                                        </p:tav>
                                        <p:tav tm="100000">
                                          <p:val>
                                            <p:strVal val="#ppt_w"/>
                                          </p:val>
                                        </p:tav>
                                      </p:tavLst>
                                    </p:anim>
                                    <p:anim calcmode="lin" valueType="num">
                                      <p:cBhvr>
                                        <p:cTn id="71" dur="1000" fill="hold"/>
                                        <p:tgtEl>
                                          <p:spTgt spid="24579">
                                            <p:txEl>
                                              <p:pRg st="14" end="14"/>
                                            </p:txEl>
                                          </p:spTgt>
                                        </p:tgtEl>
                                        <p:attrNameLst>
                                          <p:attrName>ppt_h</p:attrName>
                                        </p:attrNameLst>
                                      </p:cBhvr>
                                      <p:tavLst>
                                        <p:tav tm="0">
                                          <p:val>
                                            <p:fltVal val="0"/>
                                          </p:val>
                                        </p:tav>
                                        <p:tav tm="100000">
                                          <p:val>
                                            <p:strVal val="#ppt_h"/>
                                          </p:val>
                                        </p:tav>
                                      </p:tavLst>
                                    </p:anim>
                                    <p:anim calcmode="lin" valueType="num">
                                      <p:cBhvr>
                                        <p:cTn id="72" dur="1000" fill="hold"/>
                                        <p:tgtEl>
                                          <p:spTgt spid="24579">
                                            <p:txEl>
                                              <p:pRg st="14" end="14"/>
                                            </p:txEl>
                                          </p:spTgt>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24579">
                                            <p:txEl>
                                              <p:pRg st="14" end="1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advAuto="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2" descr="Pic (159)"/>
          <p:cNvPicPr>
            <a:picLocks noChangeAspect="1" noChangeArrowheads="1"/>
          </p:cNvPicPr>
          <p:nvPr/>
        </p:nvPicPr>
        <p:blipFill>
          <a:blip r:embed="rId3" cstate="print">
            <a:lum bright="60000"/>
          </a:blip>
          <a:srcRect/>
          <a:stretch>
            <a:fillRect/>
          </a:stretch>
        </p:blipFill>
        <p:spPr bwMode="auto">
          <a:xfrm>
            <a:off x="0" y="0"/>
            <a:ext cx="9144000" cy="6858000"/>
          </a:xfrm>
          <a:prstGeom prst="rect">
            <a:avLst/>
          </a:prstGeom>
          <a:noFill/>
          <a:ln w="9525">
            <a:noFill/>
            <a:miter lim="800000"/>
            <a:headEnd/>
            <a:tailEnd/>
          </a:ln>
        </p:spPr>
      </p:pic>
      <p:sp>
        <p:nvSpPr>
          <p:cNvPr id="58371" name="Rectangle 3"/>
          <p:cNvSpPr>
            <a:spLocks noGrp="1" noChangeArrowheads="1"/>
          </p:cNvSpPr>
          <p:nvPr>
            <p:ph type="title"/>
          </p:nvPr>
        </p:nvSpPr>
        <p:spPr/>
        <p:txBody>
          <a:bodyPr/>
          <a:lstStyle/>
          <a:p>
            <a:pPr algn="ctr" rtl="1" eaLnBrk="1" hangingPunct="1">
              <a:defRPr/>
            </a:pPr>
            <a:r>
              <a:rPr lang="fa-IR" b="1" dirty="0" smtClean="0">
                <a:solidFill>
                  <a:srgbClr val="FF0000"/>
                </a:solidFill>
                <a:latin typeface="Times New Roman" pitchFamily="18" charset="0"/>
                <a:cs typeface="Mitra" pitchFamily="2" charset="-78"/>
              </a:rPr>
              <a:t>نرم افزار </a:t>
            </a:r>
            <a:r>
              <a:rPr lang="en-US" sz="3600" b="1" dirty="0" smtClean="0">
                <a:solidFill>
                  <a:srgbClr val="FF0000"/>
                </a:solidFill>
                <a:latin typeface="Times New Roman" pitchFamily="18" charset="0"/>
                <a:cs typeface="Mitra" pitchFamily="2" charset="-78"/>
              </a:rPr>
              <a:t>PHA-Pro</a:t>
            </a:r>
          </a:p>
        </p:txBody>
      </p:sp>
      <p:sp>
        <p:nvSpPr>
          <p:cNvPr id="58372" name="Rectangle 4"/>
          <p:cNvSpPr>
            <a:spLocks noGrp="1" noChangeArrowheads="1"/>
          </p:cNvSpPr>
          <p:nvPr>
            <p:ph idx="1"/>
          </p:nvPr>
        </p:nvSpPr>
        <p:spPr/>
        <p:txBody>
          <a:bodyPr>
            <a:normAutofit/>
          </a:bodyPr>
          <a:lstStyle/>
          <a:p>
            <a:pPr algn="r" rtl="1" eaLnBrk="1" hangingPunct="1">
              <a:defRPr/>
            </a:pPr>
            <a:r>
              <a:rPr lang="fa-IR" sz="3200" dirty="0" smtClean="0">
                <a:solidFill>
                  <a:srgbClr val="000000"/>
                </a:solidFill>
                <a:latin typeface="Times New Roman" pitchFamily="18" charset="0"/>
                <a:cs typeface="B Nazanin" pitchFamily="2" charset="-78"/>
              </a:rPr>
              <a:t>پر فروش ترين نرم افزار </a:t>
            </a:r>
            <a:r>
              <a:rPr lang="en-US" sz="3200" dirty="0" smtClean="0">
                <a:solidFill>
                  <a:srgbClr val="000000"/>
                </a:solidFill>
                <a:latin typeface="Times New Roman" pitchFamily="18" charset="0"/>
                <a:cs typeface="B Nazanin" pitchFamily="2" charset="-78"/>
              </a:rPr>
              <a:t>HAZOP</a:t>
            </a:r>
            <a:r>
              <a:rPr lang="fa-IR" sz="3200" dirty="0" smtClean="0">
                <a:solidFill>
                  <a:srgbClr val="000000"/>
                </a:solidFill>
                <a:latin typeface="Times New Roman" pitchFamily="18" charset="0"/>
                <a:cs typeface="B Nazanin" pitchFamily="2" charset="-78"/>
              </a:rPr>
              <a:t> در جهان</a:t>
            </a:r>
            <a:endParaRPr lang="en-US" sz="3200" dirty="0" smtClean="0">
              <a:solidFill>
                <a:srgbClr val="000000"/>
              </a:solidFill>
              <a:latin typeface="Times New Roman" pitchFamily="18" charset="0"/>
              <a:cs typeface="B Nazanin" pitchFamily="2" charset="-78"/>
            </a:endParaRPr>
          </a:p>
          <a:p>
            <a:pPr algn="r" rtl="1" eaLnBrk="1" hangingPunct="1">
              <a:defRPr/>
            </a:pPr>
            <a:r>
              <a:rPr lang="fa-IR" sz="3200" dirty="0" smtClean="0">
                <a:solidFill>
                  <a:srgbClr val="000000"/>
                </a:solidFill>
                <a:latin typeface="Times New Roman" pitchFamily="18" charset="0"/>
                <a:cs typeface="B Nazanin" pitchFamily="2" charset="-78"/>
              </a:rPr>
              <a:t>انعطاف پذيري</a:t>
            </a:r>
          </a:p>
          <a:p>
            <a:pPr algn="r" rtl="1" eaLnBrk="1" hangingPunct="1">
              <a:defRPr/>
            </a:pPr>
            <a:r>
              <a:rPr lang="fa-IR" sz="3200" dirty="0" smtClean="0">
                <a:solidFill>
                  <a:srgbClr val="000000"/>
                </a:solidFill>
                <a:latin typeface="Times New Roman" pitchFamily="18" charset="0"/>
                <a:cs typeface="B Nazanin" pitchFamily="2" charset="-78"/>
              </a:rPr>
              <a:t>سهولت استفاده </a:t>
            </a:r>
            <a:r>
              <a:rPr lang="en-US" sz="3200" dirty="0" smtClean="0">
                <a:solidFill>
                  <a:srgbClr val="000000"/>
                </a:solidFill>
                <a:latin typeface="Times New Roman" pitchFamily="18" charset="0"/>
                <a:cs typeface="B Nazanin" pitchFamily="2" charset="-78"/>
              </a:rPr>
              <a:t>(User Friendly)</a:t>
            </a:r>
            <a:r>
              <a:rPr lang="fa-IR" sz="3200" dirty="0" smtClean="0">
                <a:solidFill>
                  <a:srgbClr val="000000"/>
                </a:solidFill>
                <a:latin typeface="Times New Roman" pitchFamily="18" charset="0"/>
                <a:cs typeface="B Nazanin" pitchFamily="2" charset="-78"/>
              </a:rPr>
              <a:t> </a:t>
            </a:r>
            <a:endParaRPr lang="en-US" sz="3200" dirty="0" smtClean="0">
              <a:solidFill>
                <a:srgbClr val="000000"/>
              </a:solidFill>
              <a:latin typeface="Times New Roman" pitchFamily="18" charset="0"/>
              <a:cs typeface="B Nazanin" pitchFamily="2" charset="-78"/>
            </a:endParaRPr>
          </a:p>
          <a:p>
            <a:pPr algn="r" rtl="1" eaLnBrk="1" hangingPunct="1">
              <a:defRPr/>
            </a:pPr>
            <a:r>
              <a:rPr lang="fa-IR" sz="3200" dirty="0" smtClean="0">
                <a:solidFill>
                  <a:srgbClr val="000000"/>
                </a:solidFill>
                <a:latin typeface="Times New Roman" pitchFamily="18" charset="0"/>
                <a:cs typeface="B Nazanin" pitchFamily="2" charset="-78"/>
              </a:rPr>
              <a:t>بانک اطلاعاتي غني</a:t>
            </a:r>
          </a:p>
          <a:p>
            <a:pPr algn="r" rtl="1" eaLnBrk="1" hangingPunct="1">
              <a:defRPr/>
            </a:pPr>
            <a:r>
              <a:rPr lang="fa-IR" sz="3200" dirty="0" smtClean="0">
                <a:solidFill>
                  <a:srgbClr val="000000"/>
                </a:solidFill>
                <a:latin typeface="Times New Roman" pitchFamily="18" charset="0"/>
                <a:cs typeface="B Nazanin" pitchFamily="2" charset="-78"/>
              </a:rPr>
              <a:t>مديريت آسان پروژه</a:t>
            </a:r>
          </a:p>
          <a:p>
            <a:pPr algn="r" rtl="1" eaLnBrk="1" hangingPunct="1">
              <a:defRPr/>
            </a:pPr>
            <a:r>
              <a:rPr lang="fa-IR" sz="3200" dirty="0" smtClean="0">
                <a:solidFill>
                  <a:srgbClr val="000000"/>
                </a:solidFill>
                <a:latin typeface="Times New Roman" pitchFamily="18" charset="0"/>
                <a:cs typeface="B Nazanin" pitchFamily="2" charset="-78"/>
              </a:rPr>
              <a:t>قابليت مستند کردن ساير روش ها از جمله </a:t>
            </a:r>
            <a:r>
              <a:rPr lang="en-US" sz="3200" dirty="0" smtClean="0">
                <a:solidFill>
                  <a:srgbClr val="000000"/>
                </a:solidFill>
                <a:latin typeface="Times New Roman" pitchFamily="18" charset="0"/>
                <a:cs typeface="B Nazanin" pitchFamily="2" charset="-78"/>
              </a:rPr>
              <a:t>FMEA</a:t>
            </a:r>
            <a:r>
              <a:rPr lang="fa-IR" sz="3600" dirty="0" smtClean="0">
                <a:solidFill>
                  <a:srgbClr val="000000"/>
                </a:solidFill>
                <a:latin typeface="Times New Roman" pitchFamily="18" charset="0"/>
                <a:cs typeface="B Nazanin" pitchFamily="2" charset="-78"/>
              </a:rPr>
              <a:t>، </a:t>
            </a:r>
            <a:r>
              <a:rPr lang="en-US" sz="3200" dirty="0" smtClean="0">
                <a:solidFill>
                  <a:srgbClr val="000000"/>
                </a:solidFill>
                <a:latin typeface="Times New Roman" pitchFamily="18" charset="0"/>
                <a:cs typeface="B Nazanin" pitchFamily="2" charset="-78"/>
              </a:rPr>
              <a:t>What-If/Checklist</a:t>
            </a:r>
            <a:r>
              <a:rPr lang="fa-IR" sz="3600" dirty="0" smtClean="0">
                <a:solidFill>
                  <a:srgbClr val="000000"/>
                </a:solidFill>
                <a:latin typeface="Times New Roman" pitchFamily="18" charset="0"/>
                <a:cs typeface="B Nazanin" pitchFamily="2" charset="-78"/>
              </a:rPr>
              <a:t>، </a:t>
            </a:r>
            <a:r>
              <a:rPr lang="en-US" sz="3200" dirty="0" smtClean="0">
                <a:solidFill>
                  <a:srgbClr val="000000"/>
                </a:solidFill>
                <a:latin typeface="Times New Roman" pitchFamily="18" charset="0"/>
                <a:cs typeface="B Nazanin" pitchFamily="2" charset="-78"/>
              </a:rPr>
              <a:t>PHA</a:t>
            </a:r>
          </a:p>
        </p:txBody>
      </p:sp>
      <p:pic>
        <p:nvPicPr>
          <p:cNvPr id="40965" name="Picture 5"/>
          <p:cNvPicPr>
            <a:picLocks noChangeAspect="1" noChangeArrowheads="1"/>
          </p:cNvPicPr>
          <p:nvPr/>
        </p:nvPicPr>
        <p:blipFill>
          <a:blip r:embed="rId4" cstate="print"/>
          <a:srcRect l="26875" t="31999" r="26875" b="31000"/>
          <a:stretch>
            <a:fillRect/>
          </a:stretch>
        </p:blipFill>
        <p:spPr bwMode="auto">
          <a:xfrm>
            <a:off x="0" y="2133600"/>
            <a:ext cx="3886200" cy="1943100"/>
          </a:xfrm>
          <a:prstGeom prst="rect">
            <a:avLst/>
          </a:prstGeom>
          <a:noFill/>
          <a:ln w="9525" algn="ctr">
            <a:noFill/>
            <a:miter lim="800000"/>
            <a:headEnd/>
            <a:tailEnd/>
          </a:ln>
        </p:spPr>
      </p:pic>
      <p:pic>
        <p:nvPicPr>
          <p:cNvPr id="40968" name="Picture 8" descr="Image result for sphera pha pro software"/>
          <p:cNvPicPr>
            <a:picLocks noChangeAspect="1" noChangeArrowheads="1"/>
          </p:cNvPicPr>
          <p:nvPr/>
        </p:nvPicPr>
        <p:blipFill>
          <a:blip r:embed="rId5" cstate="print"/>
          <a:srcRect/>
          <a:stretch>
            <a:fillRect/>
          </a:stretch>
        </p:blipFill>
        <p:spPr bwMode="auto">
          <a:xfrm>
            <a:off x="228600" y="5181600"/>
            <a:ext cx="2667000" cy="13049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animEffect transition="in" filter="blinds(horizontal)">
                                      <p:cBhvr>
                                        <p:cTn id="7" dur="500"/>
                                        <p:tgtEl>
                                          <p:spTgt spid="58372">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8372">
                                            <p:txEl>
                                              <p:pRg st="1" end="1"/>
                                            </p:txEl>
                                          </p:spTgt>
                                        </p:tgtEl>
                                        <p:attrNameLst>
                                          <p:attrName>style.visibility</p:attrName>
                                        </p:attrNameLst>
                                      </p:cBhvr>
                                      <p:to>
                                        <p:strVal val="visible"/>
                                      </p:to>
                                    </p:set>
                                    <p:animEffect transition="in" filter="blinds(horizontal)">
                                      <p:cBhvr>
                                        <p:cTn id="11" dur="500"/>
                                        <p:tgtEl>
                                          <p:spTgt spid="58372">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8372">
                                            <p:txEl>
                                              <p:pRg st="2" end="2"/>
                                            </p:txEl>
                                          </p:spTgt>
                                        </p:tgtEl>
                                        <p:attrNameLst>
                                          <p:attrName>style.visibility</p:attrName>
                                        </p:attrNameLst>
                                      </p:cBhvr>
                                      <p:to>
                                        <p:strVal val="visible"/>
                                      </p:to>
                                    </p:set>
                                    <p:animEffect transition="in" filter="blinds(horizontal)">
                                      <p:cBhvr>
                                        <p:cTn id="15" dur="500"/>
                                        <p:tgtEl>
                                          <p:spTgt spid="58372">
                                            <p:txEl>
                                              <p:pRg st="2" end="2"/>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58372">
                                            <p:txEl>
                                              <p:pRg st="3" end="3"/>
                                            </p:txEl>
                                          </p:spTgt>
                                        </p:tgtEl>
                                        <p:attrNameLst>
                                          <p:attrName>style.visibility</p:attrName>
                                        </p:attrNameLst>
                                      </p:cBhvr>
                                      <p:to>
                                        <p:strVal val="visible"/>
                                      </p:to>
                                    </p:set>
                                    <p:animEffect transition="in" filter="blinds(horizontal)">
                                      <p:cBhvr>
                                        <p:cTn id="19" dur="500"/>
                                        <p:tgtEl>
                                          <p:spTgt spid="58372">
                                            <p:txEl>
                                              <p:pRg st="3" end="3"/>
                                            </p:txEl>
                                          </p:spTgt>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58372">
                                            <p:txEl>
                                              <p:pRg st="4" end="4"/>
                                            </p:txEl>
                                          </p:spTgt>
                                        </p:tgtEl>
                                        <p:attrNameLst>
                                          <p:attrName>style.visibility</p:attrName>
                                        </p:attrNameLst>
                                      </p:cBhvr>
                                      <p:to>
                                        <p:strVal val="visible"/>
                                      </p:to>
                                    </p:set>
                                    <p:animEffect transition="in" filter="blinds(horizontal)">
                                      <p:cBhvr>
                                        <p:cTn id="23" dur="500"/>
                                        <p:tgtEl>
                                          <p:spTgt spid="58372">
                                            <p:txEl>
                                              <p:pRg st="4" end="4"/>
                                            </p:txEl>
                                          </p:spTgt>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58372">
                                            <p:txEl>
                                              <p:pRg st="5" end="5"/>
                                            </p:txEl>
                                          </p:spTgt>
                                        </p:tgtEl>
                                        <p:attrNameLst>
                                          <p:attrName>style.visibility</p:attrName>
                                        </p:attrNameLst>
                                      </p:cBhvr>
                                      <p:to>
                                        <p:strVal val="visible"/>
                                      </p:to>
                                    </p:set>
                                    <p:animEffect transition="in" filter="blinds(horizontal)">
                                      <p:cBhvr>
                                        <p:cTn id="27" dur="500"/>
                                        <p:tgtEl>
                                          <p:spTgt spid="583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autoUpdateAnimBg="0"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B617A-E990-4313-884A-8DDA94E405A2}" type="datetime1">
              <a:rPr lang="en-US" smtClean="0"/>
              <a:pPr/>
              <a:t>12/15/2021</a:t>
            </a:fld>
            <a:endParaRPr lang="en-US"/>
          </a:p>
        </p:txBody>
      </p:sp>
      <p:pic>
        <p:nvPicPr>
          <p:cNvPr id="3" name="Picture 2" descr="D:\Safety Courses\HAZOP Leadership\Ads\unname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pPr rtl="1"/>
            <a:r>
              <a:rPr lang="fa-IR" dirty="0" smtClean="0">
                <a:cs typeface="B Nazanin" pitchFamily="2" charset="-78"/>
              </a:rPr>
              <a:t>پتروشیمی بیستون – 7 مرداد 1395</a:t>
            </a:r>
            <a:endParaRPr lang="en-US" dirty="0">
              <a:cs typeface="B Nazanin" pitchFamily="2" charset="-78"/>
            </a:endParaRPr>
          </a:p>
        </p:txBody>
      </p:sp>
      <p:pic>
        <p:nvPicPr>
          <p:cNvPr id="1026" name="Picture 2" descr="Image result for ‫آتش مخزن کرمانشاه‬‎"/>
          <p:cNvPicPr>
            <a:picLocks noChangeAspect="1" noChangeArrowheads="1"/>
          </p:cNvPicPr>
          <p:nvPr/>
        </p:nvPicPr>
        <p:blipFill>
          <a:blip r:embed="rId2" cstate="print"/>
          <a:srcRect/>
          <a:stretch>
            <a:fillRect/>
          </a:stretch>
        </p:blipFill>
        <p:spPr bwMode="auto">
          <a:xfrm>
            <a:off x="228600" y="1371600"/>
            <a:ext cx="3886200" cy="2720340"/>
          </a:xfrm>
          <a:prstGeom prst="rect">
            <a:avLst/>
          </a:prstGeom>
          <a:noFill/>
        </p:spPr>
      </p:pic>
      <p:pic>
        <p:nvPicPr>
          <p:cNvPr id="1028" name="Picture 4" descr="Image result for ‫آتش مخزن کرمانشاه‬‎"/>
          <p:cNvPicPr>
            <a:picLocks noChangeAspect="1" noChangeArrowheads="1"/>
          </p:cNvPicPr>
          <p:nvPr/>
        </p:nvPicPr>
        <p:blipFill>
          <a:blip r:embed="rId3" cstate="print"/>
          <a:srcRect/>
          <a:stretch>
            <a:fillRect/>
          </a:stretch>
        </p:blipFill>
        <p:spPr bwMode="auto">
          <a:xfrm>
            <a:off x="4038600" y="3124200"/>
            <a:ext cx="4762500" cy="336232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cs typeface="B Nazanin" pitchFamily="2" charset="-78"/>
              </a:rPr>
              <a:t>مشخصات راهبر هازوپ</a:t>
            </a:r>
            <a:endParaRPr lang="en-US" b="1" dirty="0">
              <a:cs typeface="B Nazanin" pitchFamily="2" charset="-78"/>
            </a:endParaRPr>
          </a:p>
        </p:txBody>
      </p:sp>
      <p:sp>
        <p:nvSpPr>
          <p:cNvPr id="3" name="Content Placeholder 2"/>
          <p:cNvSpPr>
            <a:spLocks noGrp="1"/>
          </p:cNvSpPr>
          <p:nvPr>
            <p:ph idx="1"/>
          </p:nvPr>
        </p:nvSpPr>
        <p:spPr/>
        <p:txBody>
          <a:bodyPr>
            <a:normAutofit/>
          </a:bodyPr>
          <a:lstStyle/>
          <a:p>
            <a:pPr algn="r" rtl="1"/>
            <a:r>
              <a:rPr lang="fa-IR" dirty="0" smtClean="0">
                <a:effectLst>
                  <a:outerShdw blurRad="38100" dist="38100" dir="2700000" algn="tl">
                    <a:srgbClr val="000000">
                      <a:alpha val="43137"/>
                    </a:srgbClr>
                  </a:outerShdw>
                </a:effectLst>
                <a:cs typeface="B Nazanin" pitchFamily="2" charset="-78"/>
              </a:rPr>
              <a:t>دانش مهندسی</a:t>
            </a:r>
          </a:p>
          <a:p>
            <a:pPr algn="r" rtl="1"/>
            <a:r>
              <a:rPr lang="fa-IR" dirty="0" smtClean="0">
                <a:effectLst>
                  <a:outerShdw blurRad="38100" dist="38100" dir="2700000" algn="tl">
                    <a:srgbClr val="000000">
                      <a:alpha val="43137"/>
                    </a:srgbClr>
                  </a:outerShdw>
                </a:effectLst>
                <a:cs typeface="B Nazanin" pitchFamily="2" charset="-78"/>
              </a:rPr>
              <a:t>تجربه فرآیندی یا بهره برداری</a:t>
            </a:r>
          </a:p>
          <a:p>
            <a:pPr algn="r" rtl="1"/>
            <a:r>
              <a:rPr lang="fa-IR" dirty="0" smtClean="0">
                <a:effectLst>
                  <a:outerShdw blurRad="38100" dist="38100" dir="2700000" algn="tl">
                    <a:srgbClr val="000000">
                      <a:alpha val="43137"/>
                    </a:srgbClr>
                  </a:outerShdw>
                </a:effectLst>
                <a:cs typeface="B Nazanin" pitchFamily="2" charset="-78"/>
              </a:rPr>
              <a:t>مهارت های مدیریتی</a:t>
            </a:r>
          </a:p>
          <a:p>
            <a:pPr algn="r" rtl="1"/>
            <a:r>
              <a:rPr lang="fa-IR" dirty="0" smtClean="0">
                <a:effectLst>
                  <a:outerShdw blurRad="38100" dist="38100" dir="2700000" algn="tl">
                    <a:srgbClr val="000000">
                      <a:alpha val="43137"/>
                    </a:srgbClr>
                  </a:outerShdw>
                </a:effectLst>
                <a:cs typeface="B Nazanin" pitchFamily="2" charset="-78"/>
              </a:rPr>
              <a:t>مهارت های زبان (نوشتاری)</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4495800" cy="1143000"/>
          </a:xfrm>
        </p:spPr>
        <p:txBody>
          <a:bodyPr>
            <a:normAutofit fontScale="90000"/>
          </a:bodyPr>
          <a:lstStyle/>
          <a:p>
            <a:r>
              <a:rPr lang="en-US" dirty="0" smtClean="0">
                <a:effectLst>
                  <a:outerShdw blurRad="38100" dist="38100" dir="2700000" algn="tl">
                    <a:srgbClr val="000000">
                      <a:alpha val="43137"/>
                    </a:srgbClr>
                  </a:outerShdw>
                </a:effectLst>
                <a:latin typeface="Adobe Caslon Pro Bold" pitchFamily="18" charset="0"/>
              </a:rPr>
              <a:t>Introduce yourself</a:t>
            </a:r>
            <a:br>
              <a:rPr lang="en-US" dirty="0" smtClean="0">
                <a:effectLst>
                  <a:outerShdw blurRad="38100" dist="38100" dir="2700000" algn="tl">
                    <a:srgbClr val="000000">
                      <a:alpha val="43137"/>
                    </a:srgbClr>
                  </a:outerShdw>
                </a:effectLst>
                <a:latin typeface="Adobe Caslon Pro Bold" pitchFamily="18" charset="0"/>
              </a:rPr>
            </a:br>
            <a:r>
              <a:rPr lang="en-US" dirty="0" smtClean="0">
                <a:effectLst>
                  <a:outerShdw blurRad="38100" dist="38100" dir="2700000" algn="tl">
                    <a:srgbClr val="000000">
                      <a:alpha val="43137"/>
                    </a:srgbClr>
                  </a:outerShdw>
                </a:effectLst>
                <a:latin typeface="Adobe Caslon Pro Bold" pitchFamily="18" charset="0"/>
              </a:rPr>
              <a:t>like a </a:t>
            </a:r>
            <a:r>
              <a:rPr lang="en-US" dirty="0" smtClean="0">
                <a:solidFill>
                  <a:srgbClr val="FF0000"/>
                </a:solidFill>
                <a:effectLst>
                  <a:outerShdw blurRad="38100" dist="38100" dir="2700000" algn="tl">
                    <a:srgbClr val="000000">
                      <a:alpha val="43137"/>
                    </a:srgbClr>
                  </a:outerShdw>
                </a:effectLst>
                <a:latin typeface="Adobe Caslon Pro Bold" pitchFamily="18" charset="0"/>
              </a:rPr>
              <a:t>LEADER</a:t>
            </a:r>
            <a:r>
              <a:rPr lang="en-US" dirty="0" smtClean="0">
                <a:effectLst>
                  <a:outerShdw blurRad="38100" dist="38100" dir="2700000" algn="tl">
                    <a:srgbClr val="000000">
                      <a:alpha val="43137"/>
                    </a:srgbClr>
                  </a:outerShdw>
                </a:effectLst>
                <a:latin typeface="Adobe Caslon Pro Bold" pitchFamily="18" charset="0"/>
              </a:rPr>
              <a:t>!</a:t>
            </a:r>
            <a:endParaRPr lang="en-US" dirty="0">
              <a:effectLst>
                <a:outerShdw blurRad="38100" dist="38100" dir="2700000" algn="tl">
                  <a:srgbClr val="000000">
                    <a:alpha val="43137"/>
                  </a:srgbClr>
                </a:outerShdw>
              </a:effectLst>
              <a:latin typeface="Adobe Caslon Pro Bold" pitchFamily="18" charset="0"/>
            </a:endParaRPr>
          </a:p>
        </p:txBody>
      </p:sp>
      <p:pic>
        <p:nvPicPr>
          <p:cNvPr id="5" name="Picture 4"/>
          <p:cNvPicPr/>
          <p:nvPr/>
        </p:nvPicPr>
        <p:blipFill>
          <a:blip r:embed="rId2" cstate="print"/>
          <a:srcRect/>
          <a:stretch>
            <a:fillRect/>
          </a:stretch>
        </p:blipFill>
        <p:spPr bwMode="auto">
          <a:xfrm>
            <a:off x="5410200" y="457200"/>
            <a:ext cx="3505200" cy="2895600"/>
          </a:xfrm>
          <a:prstGeom prst="rect">
            <a:avLst/>
          </a:prstGeom>
          <a:noFill/>
          <a:ln w="9525">
            <a:noFill/>
            <a:miter lim="800000"/>
            <a:headEnd/>
            <a:tailEnd/>
          </a:ln>
        </p:spPr>
      </p:pic>
      <p:graphicFrame>
        <p:nvGraphicFramePr>
          <p:cNvPr id="7" name="Diagram 6"/>
          <p:cNvGraphicFramePr/>
          <p:nvPr/>
        </p:nvGraphicFramePr>
        <p:xfrm>
          <a:off x="228600" y="2641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eam meeting photo"/>
          <p:cNvPicPr>
            <a:picLocks noChangeAspect="1" noChangeArrowheads="1"/>
          </p:cNvPicPr>
          <p:nvPr/>
        </p:nvPicPr>
        <p:blipFill>
          <a:blip r:embed="rId2" cstate="print"/>
          <a:srcRect/>
          <a:stretch>
            <a:fillRect/>
          </a:stretch>
        </p:blipFill>
        <p:spPr bwMode="auto">
          <a:xfrm>
            <a:off x="2514600" y="3048000"/>
            <a:ext cx="4114800" cy="2194164"/>
          </a:xfrm>
          <a:prstGeom prst="rect">
            <a:avLst/>
          </a:prstGeom>
          <a:noFill/>
        </p:spPr>
      </p:pic>
      <p:graphicFrame>
        <p:nvGraphicFramePr>
          <p:cNvPr id="6" name="Diagram 5"/>
          <p:cNvGraphicFramePr/>
          <p:nvPr/>
        </p:nvGraphicFramePr>
        <p:xfrm>
          <a:off x="1485900" y="0"/>
          <a:ext cx="60960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3"/>
          <p:cNvGrpSpPr/>
          <p:nvPr/>
        </p:nvGrpSpPr>
        <p:grpSpPr>
          <a:xfrm>
            <a:off x="1825675" y="5486400"/>
            <a:ext cx="1603325" cy="801662"/>
            <a:chOff x="1681" y="2236519"/>
            <a:chExt cx="1603325" cy="801662"/>
          </a:xfrm>
          <a:scene3d>
            <a:camera prst="orthographicFront"/>
            <a:lightRig rig="flat" dir="t"/>
          </a:scene3d>
        </p:grpSpPr>
        <p:sp>
          <p:nvSpPr>
            <p:cNvPr id="5" name="Rounded Rectangle 4"/>
            <p:cNvSpPr/>
            <p:nvPr/>
          </p:nvSpPr>
          <p:spPr>
            <a:xfrm>
              <a:off x="1681" y="2236519"/>
              <a:ext cx="1603325" cy="801662"/>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7" name="Rounded Rectangle 4"/>
            <p:cNvSpPr/>
            <p:nvPr/>
          </p:nvSpPr>
          <p:spPr>
            <a:xfrm>
              <a:off x="25161" y="2259999"/>
              <a:ext cx="1556365" cy="7547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latin typeface="Adobe Garamond Pro Bold" pitchFamily="18" charset="0"/>
                </a:rPr>
                <a:t>Authority</a:t>
              </a:r>
              <a:endParaRPr lang="en-US" sz="2500" kern="1200" dirty="0">
                <a:latin typeface="Adobe Garamond Pro Bold" pitchFamily="18" charset="0"/>
              </a:endParaRPr>
            </a:p>
          </p:txBody>
        </p:sp>
      </p:grpSp>
      <p:grpSp>
        <p:nvGrpSpPr>
          <p:cNvPr id="3" name="Group 7"/>
          <p:cNvGrpSpPr/>
          <p:nvPr/>
        </p:nvGrpSpPr>
        <p:grpSpPr>
          <a:xfrm>
            <a:off x="3730675" y="5486400"/>
            <a:ext cx="1603325" cy="801662"/>
            <a:chOff x="1681" y="2236519"/>
            <a:chExt cx="1603325" cy="801662"/>
          </a:xfrm>
          <a:scene3d>
            <a:camera prst="orthographicFront"/>
            <a:lightRig rig="flat" dir="t"/>
          </a:scene3d>
        </p:grpSpPr>
        <p:sp>
          <p:nvSpPr>
            <p:cNvPr id="9" name="Rounded Rectangle 8"/>
            <p:cNvSpPr/>
            <p:nvPr/>
          </p:nvSpPr>
          <p:spPr>
            <a:xfrm>
              <a:off x="1681" y="2236519"/>
              <a:ext cx="1603325" cy="801662"/>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0" name="Rounded Rectangle 4"/>
            <p:cNvSpPr/>
            <p:nvPr/>
          </p:nvSpPr>
          <p:spPr>
            <a:xfrm>
              <a:off x="25161" y="2259999"/>
              <a:ext cx="1556365" cy="7547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latin typeface="Adobe Garamond Pro Bold" pitchFamily="18" charset="0"/>
                </a:rPr>
                <a:t>Experience</a:t>
              </a:r>
              <a:endParaRPr lang="en-US" sz="2500" kern="1200" dirty="0">
                <a:latin typeface="Adobe Garamond Pro Bold" pitchFamily="18" charset="0"/>
              </a:endParaRPr>
            </a:p>
          </p:txBody>
        </p:sp>
      </p:grpSp>
      <p:grpSp>
        <p:nvGrpSpPr>
          <p:cNvPr id="4" name="Group 13"/>
          <p:cNvGrpSpPr/>
          <p:nvPr/>
        </p:nvGrpSpPr>
        <p:grpSpPr>
          <a:xfrm>
            <a:off x="5635675" y="5492958"/>
            <a:ext cx="1603325" cy="801662"/>
            <a:chOff x="1681" y="2236519"/>
            <a:chExt cx="1603325" cy="801662"/>
          </a:xfrm>
          <a:scene3d>
            <a:camera prst="orthographicFront"/>
            <a:lightRig rig="flat" dir="t"/>
          </a:scene3d>
        </p:grpSpPr>
        <p:sp>
          <p:nvSpPr>
            <p:cNvPr id="15" name="Rounded Rectangle 14"/>
            <p:cNvSpPr/>
            <p:nvPr/>
          </p:nvSpPr>
          <p:spPr>
            <a:xfrm>
              <a:off x="1681" y="2236519"/>
              <a:ext cx="1603325" cy="801662"/>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6" name="Rounded Rectangle 4"/>
            <p:cNvSpPr/>
            <p:nvPr/>
          </p:nvSpPr>
          <p:spPr>
            <a:xfrm>
              <a:off x="25161" y="2259999"/>
              <a:ext cx="1556365" cy="7547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latin typeface="Adobe Garamond Pro Bold" pitchFamily="18" charset="0"/>
                </a:rPr>
                <a:t>Knowledge</a:t>
              </a:r>
              <a:endParaRPr lang="en-US" sz="2500" kern="1200" dirty="0">
                <a:latin typeface="Adobe Garamond Pro Bold" pitchFamily="18" charset="0"/>
              </a:endParaRP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latin typeface="Adobe Garamond Pro Bold" pitchFamily="18" charset="0"/>
              </a:rPr>
              <a:t>Example plants for team selection</a:t>
            </a:r>
            <a:endParaRPr lang="en-US" dirty="0">
              <a:effectLst>
                <a:outerShdw blurRad="38100" dist="38100" dir="2700000" algn="tl">
                  <a:srgbClr val="000000">
                    <a:alpha val="43137"/>
                  </a:srgbClr>
                </a:outerShdw>
              </a:effectLst>
              <a:latin typeface="Adobe Garamond Pro Bold" pitchFamily="18" charset="0"/>
            </a:endParaRPr>
          </a:p>
        </p:txBody>
      </p:sp>
      <p:sp>
        <p:nvSpPr>
          <p:cNvPr id="3" name="Content Placeholder 2"/>
          <p:cNvSpPr>
            <a:spLocks noGrp="1"/>
          </p:cNvSpPr>
          <p:nvPr>
            <p:ph idx="1"/>
          </p:nvPr>
        </p:nvSpPr>
        <p:spPr/>
        <p:txBody>
          <a:bodyPr/>
          <a:lstStyle/>
          <a:p>
            <a:r>
              <a:rPr lang="en-US" dirty="0" smtClean="0">
                <a:latin typeface="Adobe Garamond Pro Bold" pitchFamily="18" charset="0"/>
              </a:rPr>
              <a:t>Pharmaceutical Plant</a:t>
            </a:r>
          </a:p>
          <a:p>
            <a:r>
              <a:rPr lang="en-US" dirty="0" smtClean="0">
                <a:latin typeface="Adobe Garamond Pro Bold" pitchFamily="18" charset="0"/>
              </a:rPr>
              <a:t>Gas Compression Plant</a:t>
            </a:r>
          </a:p>
          <a:p>
            <a:r>
              <a:rPr lang="en-US" dirty="0" smtClean="0">
                <a:latin typeface="Adobe Garamond Pro Bold" pitchFamily="18" charset="0"/>
              </a:rPr>
              <a:t>Tank Farm</a:t>
            </a:r>
          </a:p>
          <a:p>
            <a:r>
              <a:rPr lang="en-US" dirty="0" smtClean="0">
                <a:latin typeface="Adobe Garamond Pro Bold" pitchFamily="18" charset="0"/>
              </a:rPr>
              <a:t>Mineral/Metal Plant</a:t>
            </a:r>
          </a:p>
          <a:p>
            <a:r>
              <a:rPr lang="en-US" dirty="0" smtClean="0">
                <a:latin typeface="Adobe Garamond Pro Bold" pitchFamily="18" charset="0"/>
              </a:rPr>
              <a:t>Distillation Plant</a:t>
            </a:r>
          </a:p>
          <a:p>
            <a:r>
              <a:rPr lang="en-US" dirty="0" smtClean="0">
                <a:latin typeface="Adobe Garamond Pro Bold" pitchFamily="18" charset="0"/>
              </a:rPr>
              <a:t>Olefin Plant</a:t>
            </a:r>
            <a:endParaRPr lang="en-US" dirty="0">
              <a:latin typeface="Adobe Garamond Pro Bold"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effectLst>
                  <a:outerShdw blurRad="38100" dist="38100" dir="2700000" algn="tl">
                    <a:srgbClr val="000000">
                      <a:alpha val="43137"/>
                    </a:srgbClr>
                  </a:outerShdw>
                </a:effectLst>
                <a:latin typeface="Adobe Garamond Pro Bold" pitchFamily="18" charset="0"/>
              </a:rPr>
              <a:t>Nodes</a:t>
            </a:r>
            <a:endParaRPr lang="en-US" dirty="0">
              <a:effectLst>
                <a:outerShdw blurRad="38100" dist="38100" dir="2700000" algn="tl">
                  <a:srgbClr val="000000">
                    <a:alpha val="43137"/>
                  </a:srgbClr>
                </a:outerShdw>
              </a:effectLst>
              <a:latin typeface="Adobe Garamond Pro Bold" pitchFamily="18" charset="0"/>
            </a:endParaRPr>
          </a:p>
        </p:txBody>
      </p:sp>
      <p:pic>
        <p:nvPicPr>
          <p:cNvPr id="1025" name="Picture 1"/>
          <p:cNvPicPr>
            <a:picLocks noChangeAspect="1" noChangeArrowheads="1"/>
          </p:cNvPicPr>
          <p:nvPr/>
        </p:nvPicPr>
        <p:blipFill>
          <a:blip r:embed="rId2" cstate="print"/>
          <a:srcRect/>
          <a:stretch>
            <a:fillRect/>
          </a:stretch>
        </p:blipFill>
        <p:spPr bwMode="auto">
          <a:xfrm>
            <a:off x="0" y="1752600"/>
            <a:ext cx="91440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Adobe Garamond Pro Bold" pitchFamily="18" charset="0"/>
              </a:rPr>
              <a:t>Deviations</a:t>
            </a:r>
            <a:endParaRPr lang="en-US" dirty="0">
              <a:effectLst>
                <a:outerShdw blurRad="38100" dist="38100" dir="2700000" algn="tl">
                  <a:srgbClr val="000000">
                    <a:alpha val="43137"/>
                  </a:srgbClr>
                </a:outerShdw>
              </a:effectLst>
              <a:latin typeface="Adobe Garamond Pro Bold" pitchFamily="18" charset="0"/>
            </a:endParaRPr>
          </a:p>
        </p:txBody>
      </p:sp>
      <p:sp>
        <p:nvSpPr>
          <p:cNvPr id="4" name="Content Placeholder 3"/>
          <p:cNvSpPr>
            <a:spLocks noGrp="1"/>
          </p:cNvSpPr>
          <p:nvPr>
            <p:ph idx="1"/>
          </p:nvPr>
        </p:nvSpPr>
        <p:spPr/>
        <p:txBody>
          <a:bodyPr/>
          <a:lstStyle/>
          <a:p>
            <a:pPr>
              <a:buNone/>
            </a:pPr>
            <a:r>
              <a:rPr lang="en-US" dirty="0" smtClean="0">
                <a:latin typeface="Adobe Garamond Pro Bold" pitchFamily="18" charset="0"/>
              </a:rPr>
              <a:t>Start with 9 main deviations.</a:t>
            </a:r>
          </a:p>
          <a:p>
            <a:pPr>
              <a:buFont typeface="Wingdings" pitchFamily="2" charset="2"/>
              <a:buChar char="q"/>
            </a:pPr>
            <a:r>
              <a:rPr lang="en-US" dirty="0" smtClean="0">
                <a:latin typeface="Adobe Garamond Pro Bold" pitchFamily="18" charset="0"/>
              </a:rPr>
              <a:t>Are all main deviations credible?</a:t>
            </a:r>
          </a:p>
          <a:p>
            <a:pPr>
              <a:buFont typeface="Wingdings" pitchFamily="2" charset="2"/>
              <a:buChar char="q"/>
            </a:pPr>
            <a:r>
              <a:rPr lang="en-US" dirty="0" smtClean="0">
                <a:latin typeface="Adobe Garamond Pro Bold" pitchFamily="18" charset="0"/>
              </a:rPr>
              <a:t>Are there any critical additives?</a:t>
            </a:r>
          </a:p>
          <a:p>
            <a:pPr>
              <a:buFont typeface="Wingdings" pitchFamily="2" charset="2"/>
              <a:buChar char="q"/>
            </a:pPr>
            <a:r>
              <a:rPr lang="en-US" dirty="0" smtClean="0">
                <a:latin typeface="Adobe Garamond Pro Bold" pitchFamily="18" charset="0"/>
              </a:rPr>
              <a:t>Are there corrosion issues?</a:t>
            </a:r>
          </a:p>
          <a:p>
            <a:pPr>
              <a:buFont typeface="Wingdings" pitchFamily="2" charset="2"/>
              <a:buChar char="q"/>
            </a:pPr>
            <a:r>
              <a:rPr lang="en-US" dirty="0" smtClean="0">
                <a:latin typeface="Adobe Garamond Pro Bold" pitchFamily="18" charset="0"/>
              </a:rPr>
              <a:t>Are there maintenance issues?</a:t>
            </a:r>
          </a:p>
          <a:p>
            <a:pPr>
              <a:buFont typeface="Wingdings" pitchFamily="2" charset="2"/>
              <a:buChar char="q"/>
            </a:pPr>
            <a:r>
              <a:rPr lang="en-US" dirty="0" smtClean="0">
                <a:latin typeface="Adobe Garamond Pro Bold" pitchFamily="18" charset="0"/>
              </a:rPr>
              <a:t>Are there any complex equipment?</a:t>
            </a:r>
          </a:p>
          <a:p>
            <a:pPr>
              <a:buFont typeface="Wingdings" pitchFamily="2" charset="2"/>
              <a:buChar char="q"/>
            </a:pPr>
            <a:r>
              <a:rPr lang="en-US" dirty="0" smtClean="0">
                <a:latin typeface="Adobe Garamond Pro Bold" pitchFamily="18" charset="0"/>
              </a:rPr>
              <a:t>Are there potential sources of leakage?</a:t>
            </a:r>
            <a:endParaRPr lang="en-US" dirty="0">
              <a:latin typeface="Adobe Garamond Pro Bold"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defRPr/>
            </a:pPr>
            <a:r>
              <a:rPr lang="fa-IR" dirty="0" smtClean="0">
                <a:cs typeface="B Titr" pitchFamily="2" charset="-78"/>
              </a:rPr>
              <a:t>انواع روش هاي </a:t>
            </a:r>
            <a:r>
              <a:rPr lang="en-US" dirty="0" smtClean="0">
                <a:cs typeface="B Titr" pitchFamily="2" charset="-78"/>
              </a:rPr>
              <a:t>HAZOP</a:t>
            </a:r>
            <a:endParaRPr lang="en-US" dirty="0">
              <a:cs typeface="B Titr" pitchFamily="2" charset="-78"/>
            </a:endParaRPr>
          </a:p>
        </p:txBody>
      </p:sp>
      <p:sp>
        <p:nvSpPr>
          <p:cNvPr id="3" name="Content Placeholder 2"/>
          <p:cNvSpPr>
            <a:spLocks noGrp="1"/>
          </p:cNvSpPr>
          <p:nvPr>
            <p:ph idx="1"/>
          </p:nvPr>
        </p:nvSpPr>
        <p:spPr/>
        <p:txBody>
          <a:bodyPr/>
          <a:lstStyle/>
          <a:p>
            <a:pPr>
              <a:defRPr/>
            </a:pPr>
            <a:r>
              <a:rPr lang="en-US" dirty="0" smtClean="0"/>
              <a:t>Cause-by-cause</a:t>
            </a:r>
          </a:p>
          <a:p>
            <a:pPr>
              <a:defRPr/>
            </a:pPr>
            <a:r>
              <a:rPr lang="en-US" dirty="0" smtClean="0"/>
              <a:t>Consequence-by-consequence</a:t>
            </a:r>
          </a:p>
          <a:p>
            <a:pPr>
              <a:defRPr/>
            </a:pPr>
            <a:r>
              <a:rPr lang="en-US" dirty="0" smtClean="0"/>
              <a:t>Deviation-by-deviation</a:t>
            </a:r>
          </a:p>
          <a:p>
            <a:pPr>
              <a:defRPr/>
            </a:pPr>
            <a:r>
              <a:rPr lang="en-US" dirty="0" smtClean="0"/>
              <a:t>Exception only</a:t>
            </a:r>
          </a:p>
          <a:p>
            <a:pPr>
              <a:defRPr/>
            </a:pPr>
            <a:r>
              <a:rPr lang="en-US" dirty="0" smtClean="0"/>
              <a:t>Action/Recommendation item only</a:t>
            </a:r>
            <a:endParaRPr lang="en-US" dirty="0"/>
          </a:p>
        </p:txBody>
      </p:sp>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1524000" y="762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7" name="Picture 3" descr="C:\Users\hp\Desktop\timetoplan.jpg"/>
          <p:cNvPicPr>
            <a:picLocks noChangeAspect="1" noChangeArrowheads="1"/>
          </p:cNvPicPr>
          <p:nvPr/>
        </p:nvPicPr>
        <p:blipFill>
          <a:blip r:embed="rId7" cstate="print"/>
          <a:srcRect/>
          <a:stretch>
            <a:fillRect/>
          </a:stretch>
        </p:blipFill>
        <p:spPr bwMode="auto">
          <a:xfrm>
            <a:off x="2667000" y="304800"/>
            <a:ext cx="3505200" cy="2337941"/>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838200" y="914400"/>
          <a:ext cx="7772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Related image"/>
          <p:cNvPicPr>
            <a:picLocks noChangeAspect="1" noChangeArrowheads="1"/>
          </p:cNvPicPr>
          <p:nvPr/>
        </p:nvPicPr>
        <p:blipFill>
          <a:blip r:embed="rId2" cstate="print"/>
          <a:srcRect/>
          <a:stretch>
            <a:fillRect/>
          </a:stretch>
        </p:blipFill>
        <p:spPr bwMode="auto">
          <a:xfrm>
            <a:off x="3987199" y="1447800"/>
            <a:ext cx="4734318" cy="2667000"/>
          </a:xfrm>
          <a:prstGeom prst="rect">
            <a:avLst/>
          </a:prstGeom>
          <a:noFill/>
        </p:spPr>
      </p:pic>
      <p:sp>
        <p:nvSpPr>
          <p:cNvPr id="2" name="Title 1"/>
          <p:cNvSpPr>
            <a:spLocks noGrp="1"/>
          </p:cNvSpPr>
          <p:nvPr>
            <p:ph type="title" idx="4294967295"/>
          </p:nvPr>
        </p:nvSpPr>
        <p:spPr>
          <a:xfrm>
            <a:off x="0" y="274638"/>
            <a:ext cx="8229600" cy="1143000"/>
          </a:xfrm>
        </p:spPr>
        <p:txBody>
          <a:bodyPr/>
          <a:lstStyle/>
          <a:p>
            <a:pPr rtl="1"/>
            <a:r>
              <a:rPr lang="fa-IR" dirty="0" smtClean="0">
                <a:cs typeface="B Nazanin" pitchFamily="2" charset="-78"/>
              </a:rPr>
              <a:t>پتروشیمی بوعلی – 16 تیر 1395</a:t>
            </a:r>
            <a:endParaRPr lang="en-US" dirty="0">
              <a:cs typeface="B Nazanin" pitchFamily="2" charset="-78"/>
            </a:endParaRPr>
          </a:p>
        </p:txBody>
      </p:sp>
      <p:pic>
        <p:nvPicPr>
          <p:cNvPr id="1032" name="Picture 8" descr="Image result for ‫آتش مخزن کرمانشاه‬‎"/>
          <p:cNvPicPr>
            <a:picLocks noChangeAspect="1" noChangeArrowheads="1"/>
          </p:cNvPicPr>
          <p:nvPr/>
        </p:nvPicPr>
        <p:blipFill>
          <a:blip r:embed="rId3" cstate="print"/>
          <a:srcRect/>
          <a:stretch>
            <a:fillRect/>
          </a:stretch>
        </p:blipFill>
        <p:spPr bwMode="auto">
          <a:xfrm>
            <a:off x="914400" y="3581400"/>
            <a:ext cx="4762500" cy="2686051"/>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dobe Garamond Pro Bold" pitchFamily="18" charset="0"/>
              </a:rPr>
              <a:t>Ready for the meeting?</a:t>
            </a:r>
            <a:endParaRPr lang="en-US" dirty="0">
              <a:latin typeface="Adobe Garamond Pro Bold" pitchFamily="18" charset="0"/>
            </a:endParaRPr>
          </a:p>
        </p:txBody>
      </p:sp>
      <p:pic>
        <p:nvPicPr>
          <p:cNvPr id="23554" name="Picture 2"/>
          <p:cNvPicPr>
            <a:picLocks noChangeAspect="1" noChangeArrowheads="1"/>
          </p:cNvPicPr>
          <p:nvPr/>
        </p:nvPicPr>
        <p:blipFill>
          <a:blip r:embed="rId2" cstate="print"/>
          <a:srcRect/>
          <a:stretch>
            <a:fillRect/>
          </a:stretch>
        </p:blipFill>
        <p:spPr bwMode="auto">
          <a:xfrm>
            <a:off x="2543175" y="3581400"/>
            <a:ext cx="2181225" cy="2219325"/>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971550" y="1676400"/>
            <a:ext cx="1924050" cy="1914525"/>
          </a:xfrm>
          <a:prstGeom prst="rect">
            <a:avLst/>
          </a:prstGeom>
          <a:noFill/>
          <a:ln w="9525">
            <a:noFill/>
            <a:miter lim="800000"/>
            <a:headEnd/>
            <a:tailEnd/>
          </a:ln>
        </p:spPr>
      </p:pic>
      <p:pic>
        <p:nvPicPr>
          <p:cNvPr id="23556" name="Picture 4"/>
          <p:cNvPicPr>
            <a:picLocks noChangeAspect="1" noChangeArrowheads="1"/>
          </p:cNvPicPr>
          <p:nvPr/>
        </p:nvPicPr>
        <p:blipFill>
          <a:blip r:embed="rId4" cstate="print"/>
          <a:srcRect/>
          <a:stretch>
            <a:fillRect/>
          </a:stretch>
        </p:blipFill>
        <p:spPr bwMode="auto">
          <a:xfrm>
            <a:off x="4343400" y="1600200"/>
            <a:ext cx="1981200" cy="1981200"/>
          </a:xfrm>
          <a:prstGeom prst="rect">
            <a:avLst/>
          </a:prstGeom>
          <a:noFill/>
          <a:ln w="9525">
            <a:noFill/>
            <a:miter lim="800000"/>
            <a:headEnd/>
            <a:tailEnd/>
          </a:ln>
        </p:spPr>
      </p:pic>
      <p:pic>
        <p:nvPicPr>
          <p:cNvPr id="23557" name="Picture 5"/>
          <p:cNvPicPr>
            <a:picLocks noChangeAspect="1" noChangeArrowheads="1"/>
          </p:cNvPicPr>
          <p:nvPr/>
        </p:nvPicPr>
        <p:blipFill>
          <a:blip r:embed="rId5" cstate="print"/>
          <a:srcRect/>
          <a:stretch>
            <a:fillRect/>
          </a:stretch>
        </p:blipFill>
        <p:spPr bwMode="auto">
          <a:xfrm>
            <a:off x="6172200" y="3714750"/>
            <a:ext cx="2038350" cy="192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6000" b="1" dirty="0" smtClean="0">
                <a:solidFill>
                  <a:schemeClr val="tx2">
                    <a:lumMod val="60000"/>
                    <a:lumOff val="40000"/>
                  </a:schemeClr>
                </a:solidFill>
                <a:effectLst>
                  <a:outerShdw blurRad="38100" dist="38100" dir="2700000" algn="tl">
                    <a:srgbClr val="000000">
                      <a:alpha val="43137"/>
                    </a:srgbClr>
                  </a:outerShdw>
                </a:effectLst>
                <a:latin typeface="Adobe Garamond Pro Bold" pitchFamily="18" charset="0"/>
                <a:cs typeface="B Nazanin" pitchFamily="2" charset="-78"/>
              </a:rPr>
              <a:t>دبیر فنی (</a:t>
            </a:r>
            <a:r>
              <a:rPr lang="en-US" sz="6000" b="1" dirty="0" smtClean="0">
                <a:solidFill>
                  <a:schemeClr val="tx2">
                    <a:lumMod val="60000"/>
                    <a:lumOff val="40000"/>
                  </a:schemeClr>
                </a:solidFill>
                <a:effectLst>
                  <a:outerShdw blurRad="38100" dist="38100" dir="2700000" algn="tl">
                    <a:srgbClr val="000000">
                      <a:alpha val="43137"/>
                    </a:srgbClr>
                  </a:outerShdw>
                </a:effectLst>
                <a:latin typeface="Adobe Garamond Pro Bold" pitchFamily="18" charset="0"/>
                <a:cs typeface="B Nazanin" pitchFamily="2" charset="-78"/>
              </a:rPr>
              <a:t>scribe</a:t>
            </a:r>
            <a:r>
              <a:rPr lang="fa-IR" sz="6000" b="1" dirty="0" smtClean="0">
                <a:solidFill>
                  <a:schemeClr val="tx2">
                    <a:lumMod val="60000"/>
                    <a:lumOff val="40000"/>
                  </a:schemeClr>
                </a:solidFill>
                <a:effectLst>
                  <a:outerShdw blurRad="38100" dist="38100" dir="2700000" algn="tl">
                    <a:srgbClr val="000000">
                      <a:alpha val="43137"/>
                    </a:srgbClr>
                  </a:outerShdw>
                </a:effectLst>
                <a:latin typeface="Adobe Garamond Pro Bold" pitchFamily="18" charset="0"/>
                <a:cs typeface="B Nazanin" pitchFamily="2" charset="-78"/>
              </a:rPr>
              <a:t>)</a:t>
            </a:r>
            <a:endParaRPr lang="en-US" sz="6000" b="1" dirty="0">
              <a:solidFill>
                <a:schemeClr val="tx2">
                  <a:lumMod val="60000"/>
                  <a:lumOff val="40000"/>
                </a:schemeClr>
              </a:solidFill>
              <a:effectLst>
                <a:outerShdw blurRad="38100" dist="38100" dir="2700000" algn="tl">
                  <a:srgbClr val="000000">
                    <a:alpha val="43137"/>
                  </a:srgbClr>
                </a:outerShdw>
              </a:effectLst>
              <a:latin typeface="Adobe Garamond Pro Bold" pitchFamily="18" charset="0"/>
              <a:cs typeface="B Nazanin" pitchFamily="2" charset="-78"/>
            </a:endParaRPr>
          </a:p>
        </p:txBody>
      </p:sp>
      <p:sp>
        <p:nvSpPr>
          <p:cNvPr id="3" name="Content Placeholder 2"/>
          <p:cNvSpPr>
            <a:spLocks noGrp="1"/>
          </p:cNvSpPr>
          <p:nvPr>
            <p:ph idx="1"/>
          </p:nvPr>
        </p:nvSpPr>
        <p:spPr/>
        <p:txBody>
          <a:bodyPr>
            <a:normAutofit/>
          </a:bodyPr>
          <a:lstStyle/>
          <a:p>
            <a:pPr algn="r" rtl="1"/>
            <a:r>
              <a:rPr lang="fa-IR" dirty="0" smtClean="0">
                <a:latin typeface="Adobe Garamond Pro Bold" pitchFamily="18" charset="0"/>
                <a:cs typeface="B Nazanin" pitchFamily="2" charset="-78"/>
              </a:rPr>
              <a:t>مهندس فرآیند یا ایمنی</a:t>
            </a:r>
          </a:p>
          <a:p>
            <a:pPr algn="r" rtl="1"/>
            <a:r>
              <a:rPr lang="fa-IR" dirty="0" smtClean="0">
                <a:latin typeface="Adobe Garamond Pro Bold" pitchFamily="18" charset="0"/>
                <a:cs typeface="B Nazanin" pitchFamily="2" charset="-78"/>
              </a:rPr>
              <a:t>تجربه مطالعات هازوپ</a:t>
            </a:r>
          </a:p>
          <a:p>
            <a:pPr algn="r" rtl="1"/>
            <a:r>
              <a:rPr lang="fa-IR" dirty="0" smtClean="0">
                <a:latin typeface="Adobe Garamond Pro Bold" pitchFamily="18" charset="0"/>
                <a:cs typeface="B Nazanin" pitchFamily="2" charset="-78"/>
              </a:rPr>
              <a:t>آشنا به فرآیند، نقشه ها و گره بندی</a:t>
            </a:r>
          </a:p>
          <a:p>
            <a:pPr algn="r" rtl="1"/>
            <a:r>
              <a:rPr lang="fa-IR" dirty="0" smtClean="0">
                <a:latin typeface="Adobe Garamond Pro Bold" pitchFamily="18" charset="0"/>
                <a:cs typeface="B Nazanin" pitchFamily="2" charset="-78"/>
              </a:rPr>
              <a:t>می تواند در بحث ها شرکت کند</a:t>
            </a:r>
          </a:p>
          <a:p>
            <a:pPr algn="r" rtl="1"/>
            <a:r>
              <a:rPr lang="fa-IR" dirty="0" smtClean="0">
                <a:latin typeface="Adobe Garamond Pro Bold" pitchFamily="18" charset="0"/>
                <a:cs typeface="B Nazanin" pitchFamily="2" charset="-78"/>
              </a:rPr>
              <a:t>فقط با تایید راهبر، مطالب را ثبت می کند.</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838200" y="1752600"/>
            <a:ext cx="7543800" cy="4343400"/>
          </a:xfrm>
          <a:prstGeom prst="rect">
            <a:avLst/>
          </a:prstGeom>
          <a:noFill/>
          <a:ln w="9525">
            <a:noFill/>
            <a:miter lim="800000"/>
            <a:headEnd/>
            <a:tailEnd/>
          </a:ln>
        </p:spPr>
      </p:pic>
      <p:sp>
        <p:nvSpPr>
          <p:cNvPr id="3"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Adobe Garamond Pro Bold" pitchFamily="18" charset="0"/>
                <a:ea typeface="+mj-ea"/>
                <a:cs typeface="+mj-cs"/>
              </a:rPr>
              <a:t>Manage the meeting</a:t>
            </a:r>
            <a:endParaRPr kumimoji="0" lang="en-US" sz="4400" b="0" i="0" u="none" strike="noStrike" kern="1200" cap="none" spc="0" normalizeH="0" baseline="0" noProof="0" dirty="0">
              <a:ln>
                <a:noFill/>
              </a:ln>
              <a:solidFill>
                <a:schemeClr val="tx1"/>
              </a:solidFill>
              <a:effectLst/>
              <a:uLnTx/>
              <a:uFillTx/>
              <a:latin typeface="Adobe Garamond Pro Bold" pitchFamily="18" charset="0"/>
              <a:ea typeface="+mj-ea"/>
              <a:cs typeface="+mj-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8600" y="457200"/>
          <a:ext cx="86868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defRPr/>
            </a:pPr>
            <a:r>
              <a:rPr lang="fa-IR" dirty="0" smtClean="0">
                <a:cs typeface="B Titr" pitchFamily="2" charset="-78"/>
              </a:rPr>
              <a:t>گزارش اوليه </a:t>
            </a:r>
            <a:r>
              <a:rPr lang="en-US" dirty="0" smtClean="0">
                <a:cs typeface="B Titr" pitchFamily="2" charset="-78"/>
              </a:rPr>
              <a:t>HAZOP</a:t>
            </a:r>
            <a:endParaRPr lang="en-US" dirty="0">
              <a:cs typeface="B Titr" pitchFamily="2" charset="-78"/>
            </a:endParaRPr>
          </a:p>
        </p:txBody>
      </p:sp>
      <p:sp>
        <p:nvSpPr>
          <p:cNvPr id="3" name="Content Placeholder 2"/>
          <p:cNvSpPr>
            <a:spLocks noGrp="1"/>
          </p:cNvSpPr>
          <p:nvPr>
            <p:ph idx="1"/>
          </p:nvPr>
        </p:nvSpPr>
        <p:spPr/>
        <p:txBody>
          <a:bodyPr/>
          <a:lstStyle/>
          <a:p>
            <a:pPr>
              <a:defRPr/>
            </a:pPr>
            <a:r>
              <a:rPr lang="en-US" dirty="0" smtClean="0"/>
              <a:t>HAZOP Outline</a:t>
            </a:r>
          </a:p>
          <a:p>
            <a:pPr>
              <a:defRPr/>
            </a:pPr>
            <a:r>
              <a:rPr lang="en-US" dirty="0" smtClean="0"/>
              <a:t>Detail Report</a:t>
            </a:r>
          </a:p>
          <a:p>
            <a:pPr>
              <a:defRPr/>
            </a:pPr>
            <a:r>
              <a:rPr lang="en-US" dirty="0" smtClean="0"/>
              <a:t>Attendance Register</a:t>
            </a:r>
          </a:p>
          <a:p>
            <a:pPr>
              <a:defRPr/>
            </a:pPr>
            <a:r>
              <a:rPr lang="en-US" dirty="0" smtClean="0"/>
              <a:t>Action/Recommendations Register</a:t>
            </a:r>
          </a:p>
          <a:p>
            <a:pPr>
              <a:defRPr/>
            </a:pPr>
            <a:r>
              <a:rPr lang="en-US" dirty="0" smtClean="0"/>
              <a:t>Other:</a:t>
            </a:r>
          </a:p>
          <a:p>
            <a:pPr lvl="1">
              <a:defRPr/>
            </a:pPr>
            <a:r>
              <a:rPr lang="en-US" dirty="0" smtClean="0"/>
              <a:t>Risk ranking</a:t>
            </a:r>
          </a:p>
          <a:p>
            <a:pPr lvl="1">
              <a:defRPr/>
            </a:pPr>
            <a:r>
              <a:rPr lang="en-US" dirty="0" smtClean="0"/>
              <a:t>Categorization</a:t>
            </a:r>
            <a:endParaRPr lang="en-US" dirty="0"/>
          </a:p>
        </p:txBody>
      </p:sp>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15963"/>
          </a:xfrm>
        </p:spPr>
        <p:txBody>
          <a:bodyPr/>
          <a:lstStyle/>
          <a:p>
            <a:pPr algn="ctr" rtl="1">
              <a:defRPr/>
            </a:pPr>
            <a:r>
              <a:rPr lang="fa-IR" sz="3600" dirty="0" smtClean="0">
                <a:cs typeface="B Titr" pitchFamily="2" charset="-78"/>
              </a:rPr>
              <a:t>گزارش نهايي</a:t>
            </a:r>
            <a:r>
              <a:rPr lang="en-US" sz="3600" dirty="0" smtClean="0">
                <a:cs typeface="B Titr" pitchFamily="2" charset="-78"/>
              </a:rPr>
              <a:t>HAZOP</a:t>
            </a:r>
            <a:endParaRPr lang="en-US" sz="3600" dirty="0">
              <a:cs typeface="B Titr" pitchFamily="2" charset="-78"/>
            </a:endParaRPr>
          </a:p>
        </p:txBody>
      </p:sp>
      <p:sp>
        <p:nvSpPr>
          <p:cNvPr id="3" name="Content Placeholder 2"/>
          <p:cNvSpPr>
            <a:spLocks noGrp="1"/>
          </p:cNvSpPr>
          <p:nvPr>
            <p:ph idx="1"/>
          </p:nvPr>
        </p:nvSpPr>
        <p:spPr>
          <a:xfrm>
            <a:off x="457200" y="1447800"/>
            <a:ext cx="8229600" cy="4495800"/>
          </a:xfrm>
        </p:spPr>
        <p:txBody>
          <a:bodyPr>
            <a:normAutofit fontScale="92500" lnSpcReduction="20000"/>
          </a:bodyPr>
          <a:lstStyle/>
          <a:p>
            <a:pPr>
              <a:buFont typeface="Wingdings" pitchFamily="2" charset="2"/>
              <a:buNone/>
              <a:defRPr/>
            </a:pPr>
            <a:r>
              <a:rPr lang="en-US" sz="2200" dirty="0" smtClean="0"/>
              <a:t>1. Executive Summary</a:t>
            </a:r>
          </a:p>
          <a:p>
            <a:pPr>
              <a:buFont typeface="Wingdings" pitchFamily="2" charset="2"/>
              <a:buNone/>
              <a:defRPr/>
            </a:pPr>
            <a:r>
              <a:rPr lang="en-US" sz="2200" dirty="0" smtClean="0"/>
              <a:t>2. Introduction</a:t>
            </a:r>
          </a:p>
          <a:p>
            <a:pPr>
              <a:buFont typeface="Wingdings" pitchFamily="2" charset="2"/>
              <a:buNone/>
              <a:defRPr/>
            </a:pPr>
            <a:r>
              <a:rPr lang="en-US" sz="2200" dirty="0" smtClean="0"/>
              <a:t>3. Process Description</a:t>
            </a:r>
          </a:p>
          <a:p>
            <a:pPr>
              <a:buFont typeface="Wingdings" pitchFamily="2" charset="2"/>
              <a:buNone/>
              <a:defRPr/>
            </a:pPr>
            <a:r>
              <a:rPr lang="en-US" sz="2200" dirty="0" smtClean="0"/>
              <a:t>4. Hazards of the process</a:t>
            </a:r>
          </a:p>
          <a:p>
            <a:pPr>
              <a:buFont typeface="Wingdings" pitchFamily="2" charset="2"/>
              <a:buNone/>
              <a:defRPr/>
            </a:pPr>
            <a:r>
              <a:rPr lang="en-US" sz="2200" dirty="0" smtClean="0"/>
              <a:t>5. Hazard and Operability Methodology</a:t>
            </a:r>
          </a:p>
          <a:p>
            <a:pPr>
              <a:buFont typeface="Wingdings" pitchFamily="2" charset="2"/>
              <a:buNone/>
              <a:defRPr/>
            </a:pPr>
            <a:r>
              <a:rPr lang="en-US" sz="2200" dirty="0" smtClean="0"/>
              <a:t>6. Conclusions and Recommendations</a:t>
            </a:r>
          </a:p>
          <a:p>
            <a:pPr>
              <a:buFont typeface="Wingdings" pitchFamily="2" charset="2"/>
              <a:buNone/>
              <a:defRPr/>
            </a:pPr>
            <a:r>
              <a:rPr lang="en-US" sz="2200" b="1" i="1" dirty="0" smtClean="0"/>
              <a:t>Appendices</a:t>
            </a:r>
          </a:p>
          <a:p>
            <a:pPr lvl="1">
              <a:defRPr/>
            </a:pPr>
            <a:r>
              <a:rPr lang="en-US" sz="2000" dirty="0" smtClean="0"/>
              <a:t>Drawings</a:t>
            </a:r>
          </a:p>
          <a:p>
            <a:pPr lvl="1">
              <a:defRPr/>
            </a:pPr>
            <a:r>
              <a:rPr lang="en-US" sz="2000" dirty="0" smtClean="0"/>
              <a:t>Drawing Report</a:t>
            </a:r>
          </a:p>
          <a:p>
            <a:pPr lvl="1">
              <a:defRPr/>
            </a:pPr>
            <a:r>
              <a:rPr lang="en-US" sz="2000" dirty="0" smtClean="0"/>
              <a:t>Team Members Report</a:t>
            </a:r>
          </a:p>
          <a:p>
            <a:pPr lvl="1">
              <a:defRPr/>
            </a:pPr>
            <a:r>
              <a:rPr lang="en-US" sz="2000" dirty="0" smtClean="0"/>
              <a:t>Risk Matrix Report</a:t>
            </a:r>
          </a:p>
          <a:p>
            <a:pPr lvl="1">
              <a:defRPr/>
            </a:pPr>
            <a:r>
              <a:rPr lang="en-US" sz="2000" dirty="0" smtClean="0"/>
              <a:t>Worksheet Report</a:t>
            </a:r>
          </a:p>
          <a:p>
            <a:pPr lvl="1">
              <a:defRPr/>
            </a:pPr>
            <a:r>
              <a:rPr lang="en-US" sz="2000" dirty="0" smtClean="0"/>
              <a:t>Action/Recommendations Report</a:t>
            </a:r>
          </a:p>
          <a:p>
            <a:pPr lvl="1">
              <a:defRPr/>
            </a:pPr>
            <a:r>
              <a:rPr lang="en-US" sz="2000" dirty="0" smtClean="0"/>
              <a:t>Computer files</a:t>
            </a:r>
            <a:endParaRPr lang="en-US" sz="2000" dirty="0"/>
          </a:p>
        </p:txBody>
      </p:sp>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381000"/>
            <a:ext cx="7772400" cy="914400"/>
          </a:xfrm>
        </p:spPr>
        <p:txBody>
          <a:bodyPr/>
          <a:lstStyle/>
          <a:p>
            <a:pPr algn="ctr" rtl="1"/>
            <a:r>
              <a:rPr lang="fa-IR" dirty="0" smtClean="0">
                <a:cs typeface="B Nazanin" pitchFamily="2" charset="-78"/>
              </a:rPr>
              <a:t>تکنیک مطالعات </a:t>
            </a:r>
            <a:r>
              <a:rPr lang="en-US" dirty="0" smtClean="0">
                <a:cs typeface="B Nazanin" pitchFamily="2" charset="-78"/>
              </a:rPr>
              <a:t>HAZID</a:t>
            </a:r>
            <a:endParaRPr lang="en-US" dirty="0">
              <a:cs typeface="B Nazanin" pitchFamily="2" charset="-78"/>
            </a:endParaRPr>
          </a:p>
        </p:txBody>
      </p:sp>
      <p:pic>
        <p:nvPicPr>
          <p:cNvPr id="91138" name="Picture 2" descr="Scaffolding resting on the back of the lorry"/>
          <p:cNvPicPr>
            <a:picLocks noChangeAspect="1" noChangeArrowheads="1"/>
          </p:cNvPicPr>
          <p:nvPr/>
        </p:nvPicPr>
        <p:blipFill>
          <a:blip r:embed="rId3" cstate="print"/>
          <a:srcRect/>
          <a:stretch>
            <a:fillRect/>
          </a:stretch>
        </p:blipFill>
        <p:spPr bwMode="auto">
          <a:xfrm>
            <a:off x="0" y="1743075"/>
            <a:ext cx="9144000" cy="5143502"/>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r>
              <a:rPr lang="fa-IR" dirty="0" smtClean="0">
                <a:cs typeface="B Nazanin" pitchFamily="2" charset="-78"/>
              </a:rPr>
              <a:t>اهداف</a:t>
            </a:r>
            <a:endParaRPr lang="en-US" dirty="0">
              <a:cs typeface="B Nazanin" pitchFamily="2" charset="-78"/>
            </a:endParaRPr>
          </a:p>
        </p:txBody>
      </p:sp>
      <p:sp>
        <p:nvSpPr>
          <p:cNvPr id="2" name="Content Placeholder 1"/>
          <p:cNvSpPr>
            <a:spLocks noGrp="1"/>
          </p:cNvSpPr>
          <p:nvPr>
            <p:ph idx="1"/>
          </p:nvPr>
        </p:nvSpPr>
        <p:spPr/>
        <p:txBody>
          <a:bodyPr/>
          <a:lstStyle/>
          <a:p>
            <a:pPr algn="r" rtl="1"/>
            <a:r>
              <a:rPr lang="fa-IR" dirty="0" smtClean="0">
                <a:cs typeface="B Nazanin" pitchFamily="2" charset="-78"/>
              </a:rPr>
              <a:t>شناسایی مخاطرات با آسیب بالقوه بر افراد، محیط زیست و تجهیزات</a:t>
            </a:r>
          </a:p>
          <a:p>
            <a:pPr algn="r" rtl="1"/>
            <a:r>
              <a:rPr lang="fa-IR" dirty="0" smtClean="0">
                <a:cs typeface="B Nazanin" pitchFamily="2" charset="-78"/>
              </a:rPr>
              <a:t>بررسی اثرات محیطی بر روی تاسیسات</a:t>
            </a:r>
          </a:p>
          <a:p>
            <a:pPr algn="r" rtl="1"/>
            <a:r>
              <a:rPr lang="fa-IR" dirty="0" smtClean="0">
                <a:cs typeface="B Nazanin" pitchFamily="2" charset="-78"/>
              </a:rPr>
              <a:t>تعیین علل، پیامدها و کنترلهای جاری جهت کاهش ریسک آسیب به افراد، محیط زیست و تجهیزات</a:t>
            </a:r>
          </a:p>
          <a:p>
            <a:pPr algn="r" rtl="1"/>
            <a:r>
              <a:rPr lang="fa-IR" dirty="0" smtClean="0">
                <a:cs typeface="B Nazanin" pitchFamily="2" charset="-78"/>
              </a:rPr>
              <a:t>تعیین و پیشنهاد کنترلهای بیشتر جهت کاهش ریسک تا حد قابل قبول</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r>
              <a:rPr lang="fa-IR" dirty="0" smtClean="0">
                <a:cs typeface="B Nazanin" pitchFamily="2" charset="-78"/>
              </a:rPr>
              <a:t>زمان انجام مطالعات</a:t>
            </a:r>
            <a:endParaRPr lang="en-US" dirty="0">
              <a:cs typeface="B Nazanin" pitchFamily="2" charset="-78"/>
            </a:endParaRPr>
          </a:p>
        </p:txBody>
      </p:sp>
      <p:sp>
        <p:nvSpPr>
          <p:cNvPr id="2" name="Content Placeholder 1"/>
          <p:cNvSpPr>
            <a:spLocks noGrp="1"/>
          </p:cNvSpPr>
          <p:nvPr>
            <p:ph idx="1"/>
          </p:nvPr>
        </p:nvSpPr>
        <p:spPr/>
        <p:txBody>
          <a:bodyPr/>
          <a:lstStyle/>
          <a:p>
            <a:pPr algn="r" rtl="1"/>
            <a:r>
              <a:rPr lang="fa-IR" dirty="0" smtClean="0">
                <a:cs typeface="B Nazanin" pitchFamily="2" charset="-78"/>
              </a:rPr>
              <a:t>مخاطرات غیرفرآیندی در زمان طراحی یا بهره برداری</a:t>
            </a:r>
          </a:p>
          <a:p>
            <a:pPr algn="r" rtl="1"/>
            <a:r>
              <a:rPr lang="fa-IR" dirty="0" smtClean="0">
                <a:cs typeface="B Nazanin" pitchFamily="2" charset="-78"/>
              </a:rPr>
              <a:t>مخاطرات زمان ساخت</a:t>
            </a:r>
          </a:p>
          <a:p>
            <a:pPr algn="r" rtl="1"/>
            <a:r>
              <a:rPr lang="fa-IR" dirty="0" smtClean="0">
                <a:cs typeface="B Nazanin" pitchFamily="2" charset="-78"/>
              </a:rPr>
              <a:t>مخاطرات زمان تعمیرات</a:t>
            </a:r>
          </a:p>
          <a:p>
            <a:pPr algn="r" rtl="1"/>
            <a:r>
              <a:rPr lang="fa-IR" dirty="0" smtClean="0">
                <a:cs typeface="B Nazanin" pitchFamily="2" charset="-78"/>
              </a:rPr>
              <a:t>مخاطرات فعالیت های همزمان (</a:t>
            </a:r>
            <a:r>
              <a:rPr lang="en-US" dirty="0" err="1" smtClean="0">
                <a:cs typeface="B Nazanin" pitchFamily="2" charset="-78"/>
              </a:rPr>
              <a:t>simops</a:t>
            </a:r>
            <a:r>
              <a:rPr lang="fa-IR" dirty="0" smtClean="0">
                <a:cs typeface="B Nazanin" pitchFamily="2" charset="-78"/>
              </a:rPr>
              <a:t>)</a:t>
            </a:r>
          </a:p>
          <a:p>
            <a:pPr algn="r" rtl="1"/>
            <a:endParaRPr lang="en-US" dirty="0">
              <a:cs typeface="B Nazanin" pitchFamily="2" charset="-7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fa-IR" dirty="0" smtClean="0">
                <a:cs typeface="B Titr" pitchFamily="2" charset="-78"/>
              </a:rPr>
              <a:t>ایمنی چیست؟</a:t>
            </a:r>
            <a:endParaRPr lang="en-US" dirty="0">
              <a:cs typeface="B Titr" pitchFamily="2" charset="-78"/>
            </a:endParaRPr>
          </a:p>
        </p:txBody>
      </p:sp>
      <p:sp>
        <p:nvSpPr>
          <p:cNvPr id="4" name="Subtitle 3"/>
          <p:cNvSpPr>
            <a:spLocks noGrp="1"/>
          </p:cNvSpPr>
          <p:nvPr>
            <p:ph type="subTitle" idx="1"/>
          </p:nvPr>
        </p:nvSpPr>
        <p:spPr>
          <a:xfrm>
            <a:off x="1371600" y="1295400"/>
            <a:ext cx="6400800" cy="762000"/>
          </a:xfrm>
        </p:spPr>
        <p:txBody>
          <a:bodyPr/>
          <a:lstStyle/>
          <a:p>
            <a:r>
              <a:rPr lang="fa-IR" dirty="0" smtClean="0">
                <a:cs typeface="B Titr" pitchFamily="2" charset="-78"/>
              </a:rPr>
              <a:t>ایمنی فرآیند چیست؟</a:t>
            </a:r>
            <a:endParaRPr lang="en-US" dirty="0">
              <a:cs typeface="B Titr" pitchFamily="2" charset="-78"/>
            </a:endParaRPr>
          </a:p>
        </p:txBody>
      </p:sp>
      <p:pic>
        <p:nvPicPr>
          <p:cNvPr id="6" name="Picture 3" descr="bhopal1"/>
          <p:cNvPicPr>
            <a:picLocks noChangeAspect="1" noChangeArrowheads="1"/>
          </p:cNvPicPr>
          <p:nvPr/>
        </p:nvPicPr>
        <p:blipFill>
          <a:blip r:embed="rId2" cstate="print"/>
          <a:srcRect/>
          <a:stretch>
            <a:fillRect/>
          </a:stretch>
        </p:blipFill>
        <p:spPr>
          <a:xfrm>
            <a:off x="228600" y="2057400"/>
            <a:ext cx="2580543" cy="3748088"/>
          </a:xfrm>
          <a:prstGeom prst="rect">
            <a:avLst/>
          </a:prstGeom>
          <a:noFill/>
        </p:spPr>
      </p:pic>
      <p:pic>
        <p:nvPicPr>
          <p:cNvPr id="7" name="Picture 4" descr="refinery300"/>
          <p:cNvPicPr>
            <a:picLocks noChangeAspect="1" noChangeArrowheads="1"/>
          </p:cNvPicPr>
          <p:nvPr/>
        </p:nvPicPr>
        <p:blipFill>
          <a:blip r:embed="rId3" cstate="print"/>
          <a:srcRect/>
          <a:stretch>
            <a:fillRect/>
          </a:stretch>
        </p:blipFill>
        <p:spPr bwMode="auto">
          <a:xfrm>
            <a:off x="1524000" y="4648200"/>
            <a:ext cx="3301511" cy="1951037"/>
          </a:xfrm>
          <a:prstGeom prst="rect">
            <a:avLst/>
          </a:prstGeom>
          <a:noFill/>
          <a:ln w="9525">
            <a:solidFill>
              <a:schemeClr val="tx1"/>
            </a:solidFill>
            <a:miter lim="800000"/>
            <a:headEnd/>
            <a:tailEnd/>
          </a:ln>
        </p:spPr>
      </p:pic>
      <p:pic>
        <p:nvPicPr>
          <p:cNvPr id="8" name="Picture 5" descr="Flixborough1974-1"/>
          <p:cNvPicPr>
            <a:picLocks noChangeAspect="1" noChangeArrowheads="1"/>
          </p:cNvPicPr>
          <p:nvPr/>
        </p:nvPicPr>
        <p:blipFill>
          <a:blip r:embed="rId4" cstate="print"/>
          <a:srcRect/>
          <a:stretch>
            <a:fillRect/>
          </a:stretch>
        </p:blipFill>
        <p:spPr bwMode="auto">
          <a:xfrm>
            <a:off x="3429000" y="1981200"/>
            <a:ext cx="3793881" cy="3124200"/>
          </a:xfrm>
          <a:prstGeom prst="rect">
            <a:avLst/>
          </a:prstGeom>
          <a:noFill/>
          <a:ln w="9525">
            <a:solidFill>
              <a:schemeClr val="bg2"/>
            </a:solidFill>
            <a:miter lim="800000"/>
            <a:headEnd/>
            <a:tailEnd/>
          </a:ln>
        </p:spPr>
      </p:pic>
      <p:pic>
        <p:nvPicPr>
          <p:cNvPr id="9" name="Picture 6" descr="Flixborough1974-2"/>
          <p:cNvPicPr>
            <a:picLocks noChangeAspect="1" noChangeArrowheads="1"/>
          </p:cNvPicPr>
          <p:nvPr/>
        </p:nvPicPr>
        <p:blipFill>
          <a:blip r:embed="rId5" cstate="print"/>
          <a:srcRect/>
          <a:stretch>
            <a:fillRect/>
          </a:stretch>
        </p:blipFill>
        <p:spPr bwMode="auto">
          <a:xfrm>
            <a:off x="5715000" y="4648200"/>
            <a:ext cx="2627434" cy="1844675"/>
          </a:xfrm>
          <a:prstGeom prst="rect">
            <a:avLst/>
          </a:prstGeom>
          <a:solidFill>
            <a:schemeClr val="tx2"/>
          </a:solid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2736ae9a28f2e2995f30798d4fa718b.jpg"/>
          <p:cNvPicPr>
            <a:picLocks noChangeAspect="1"/>
          </p:cNvPicPr>
          <p:nvPr/>
        </p:nvPicPr>
        <p:blipFill>
          <a:blip r:embed="rId2" cstate="print">
            <a:clrChange>
              <a:clrFrom>
                <a:srgbClr val="FFFFFF"/>
              </a:clrFrom>
              <a:clrTo>
                <a:srgbClr val="FFFFFF">
                  <a:alpha val="0"/>
                </a:srgbClr>
              </a:clrTo>
            </a:clrChange>
          </a:blip>
          <a:stretch>
            <a:fillRect/>
          </a:stretch>
        </p:blipFill>
        <p:spPr>
          <a:xfrm>
            <a:off x="510395" y="609600"/>
            <a:ext cx="8355299" cy="548640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r>
              <a:rPr lang="fa-IR" dirty="0" smtClean="0">
                <a:cs typeface="B Nazanin" pitchFamily="2" charset="-78"/>
              </a:rPr>
              <a:t>دامنه کاربرد</a:t>
            </a:r>
            <a:endParaRPr lang="en-US" dirty="0">
              <a:cs typeface="B Nazanin" pitchFamily="2" charset="-78"/>
            </a:endParaRPr>
          </a:p>
        </p:txBody>
      </p:sp>
      <p:sp>
        <p:nvSpPr>
          <p:cNvPr id="2" name="Content Placeholder 1"/>
          <p:cNvSpPr>
            <a:spLocks noGrp="1"/>
          </p:cNvSpPr>
          <p:nvPr>
            <p:ph idx="1"/>
          </p:nvPr>
        </p:nvSpPr>
        <p:spPr/>
        <p:txBody>
          <a:bodyPr>
            <a:normAutofit/>
          </a:bodyPr>
          <a:lstStyle/>
          <a:p>
            <a:pPr algn="r" rtl="1"/>
            <a:r>
              <a:rPr lang="fa-IR" dirty="0" smtClean="0">
                <a:cs typeface="B Nazanin" pitchFamily="2" charset="-78"/>
              </a:rPr>
              <a:t>تاثیر تاسیسات بر روی محیط و تاسیسات پیرامونی</a:t>
            </a:r>
          </a:p>
          <a:p>
            <a:pPr algn="r" rtl="1"/>
            <a:r>
              <a:rPr lang="fa-IR" dirty="0" smtClean="0">
                <a:cs typeface="B Nazanin" pitchFamily="2" charset="-78"/>
              </a:rPr>
              <a:t>تاثیر محیط و تاسیسات پیرامونی بر روی تاسیسات مورد مطالعه</a:t>
            </a:r>
          </a:p>
          <a:p>
            <a:pPr algn="r" rtl="1"/>
            <a:r>
              <a:rPr lang="fa-IR" dirty="0" smtClean="0">
                <a:cs typeface="B Nazanin" pitchFamily="2" charset="-78"/>
              </a:rPr>
              <a:t>تاثیرات متقابل واحدهای اصلی</a:t>
            </a:r>
          </a:p>
          <a:p>
            <a:pPr algn="r" rtl="1"/>
            <a:r>
              <a:rPr lang="fa-IR" dirty="0" smtClean="0">
                <a:cs typeface="B Nazanin" pitchFamily="2" charset="-78"/>
              </a:rPr>
              <a:t>مکان و جهت واحد و تجهیزات</a:t>
            </a:r>
          </a:p>
          <a:p>
            <a:pPr algn="r" rtl="1"/>
            <a:r>
              <a:rPr lang="fa-IR" dirty="0" smtClean="0">
                <a:cs typeface="B Nazanin" pitchFamily="2" charset="-78"/>
              </a:rPr>
              <a:t>رهایش غیرمنتظره بخش ها و یا واحدهای قابل ایزوله سازی</a:t>
            </a:r>
          </a:p>
          <a:p>
            <a:pPr algn="r" rtl="1"/>
            <a:r>
              <a:rPr lang="fa-IR" dirty="0" smtClean="0">
                <a:cs typeface="B Nazanin" pitchFamily="2" charset="-78"/>
              </a:rPr>
              <a:t>مخاطرات طبیعی و مخاطرات بر روی محیط زیست</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r>
              <a:rPr lang="fa-IR" dirty="0" smtClean="0">
                <a:cs typeface="B Nazanin" pitchFamily="2" charset="-78"/>
              </a:rPr>
              <a:t>سوالات اصلی</a:t>
            </a:r>
            <a:endParaRPr lang="en-US" dirty="0">
              <a:cs typeface="B Nazanin" pitchFamily="2" charset="-78"/>
            </a:endParaRPr>
          </a:p>
        </p:txBody>
      </p:sp>
      <p:sp>
        <p:nvSpPr>
          <p:cNvPr id="2" name="Content Placeholder 1"/>
          <p:cNvSpPr>
            <a:spLocks noGrp="1"/>
          </p:cNvSpPr>
          <p:nvPr>
            <p:ph idx="1"/>
          </p:nvPr>
        </p:nvSpPr>
        <p:spPr/>
        <p:txBody>
          <a:bodyPr>
            <a:normAutofit/>
          </a:bodyPr>
          <a:lstStyle/>
          <a:p>
            <a:pPr algn="r" rtl="1"/>
            <a:r>
              <a:rPr lang="fa-IR" dirty="0" smtClean="0">
                <a:cs typeface="B Nazanin" pitchFamily="2" charset="-78"/>
              </a:rPr>
              <a:t>چه سیستم هایی در محدوده منطقه مورد مطالعه قرار دارند؟</a:t>
            </a:r>
          </a:p>
          <a:p>
            <a:pPr algn="r" rtl="1"/>
            <a:r>
              <a:rPr lang="fa-IR" dirty="0" smtClean="0">
                <a:cs typeface="B Nazanin" pitchFamily="2" charset="-78"/>
              </a:rPr>
              <a:t>در منطقه مورد مطالعه چه خطراتی ممکن است روی دهد؟</a:t>
            </a:r>
          </a:p>
          <a:p>
            <a:pPr algn="r" rtl="1"/>
            <a:r>
              <a:rPr lang="fa-IR" dirty="0" smtClean="0">
                <a:cs typeface="B Nazanin" pitchFamily="2" charset="-78"/>
              </a:rPr>
              <a:t>علل احتمالی چه هستند؟</a:t>
            </a:r>
          </a:p>
          <a:p>
            <a:pPr algn="r" rtl="1"/>
            <a:r>
              <a:rPr lang="fa-IR" dirty="0" smtClean="0">
                <a:cs typeface="B Nazanin" pitchFamily="2" charset="-78"/>
              </a:rPr>
              <a:t>پیامدهای بالقوه چه هستند؟</a:t>
            </a:r>
          </a:p>
          <a:p>
            <a:pPr algn="r" rtl="1"/>
            <a:r>
              <a:rPr lang="fa-IR" dirty="0" smtClean="0">
                <a:cs typeface="B Nazanin" pitchFamily="2" charset="-78"/>
              </a:rPr>
              <a:t>روش ها و ابزارهای اصلی کاهش ریسک موجود چه هستند؟</a:t>
            </a:r>
          </a:p>
          <a:p>
            <a:pPr algn="r" rtl="1"/>
            <a:r>
              <a:rPr lang="fa-IR" dirty="0" smtClean="0">
                <a:cs typeface="B Nazanin" pitchFamily="2" charset="-78"/>
              </a:rPr>
              <a:t>آیا پیشنهاداتی برای بهبود وضعیت ایمنی می توان ارائه نمود؟</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r>
              <a:rPr lang="fa-IR" dirty="0" smtClean="0">
                <a:cs typeface="B Nazanin" pitchFamily="2" charset="-78"/>
              </a:rPr>
              <a:t>مراحل مطالعات </a:t>
            </a:r>
            <a:r>
              <a:rPr lang="en-US" dirty="0" smtClean="0">
                <a:cs typeface="B Nazanin" pitchFamily="2" charset="-78"/>
              </a:rPr>
              <a:t>HAZID</a:t>
            </a:r>
            <a:endParaRPr lang="en-US" dirty="0">
              <a:cs typeface="B Nazanin" pitchFamily="2" charset="-78"/>
            </a:endParaRPr>
          </a:p>
        </p:txBody>
      </p:sp>
      <p:sp>
        <p:nvSpPr>
          <p:cNvPr id="2" name="Content Placeholder 1"/>
          <p:cNvSpPr>
            <a:spLocks noGrp="1"/>
          </p:cNvSpPr>
          <p:nvPr>
            <p:ph idx="1"/>
          </p:nvPr>
        </p:nvSpPr>
        <p:spPr/>
        <p:txBody>
          <a:bodyPr>
            <a:normAutofit fontScale="62500" lnSpcReduction="20000"/>
          </a:bodyPr>
          <a:lstStyle/>
          <a:p>
            <a:pPr marL="624078" lvl="0" indent="-514350">
              <a:buFont typeface="+mj-lt"/>
              <a:buAutoNum type="arabicPeriod"/>
            </a:pPr>
            <a:r>
              <a:rPr lang="en-GB" dirty="0" smtClean="0"/>
              <a:t>Divide facility / installation into suitable nodes for study.</a:t>
            </a:r>
            <a:endParaRPr lang="en-US" dirty="0" smtClean="0"/>
          </a:p>
          <a:p>
            <a:pPr marL="624078" lvl="0" indent="-514350">
              <a:buFont typeface="+mj-lt"/>
              <a:buAutoNum type="arabicPeriod"/>
            </a:pPr>
            <a:r>
              <a:rPr lang="en-GB" dirty="0" smtClean="0"/>
              <a:t>Select a node to be studied.</a:t>
            </a:r>
            <a:endParaRPr lang="en-US" dirty="0" smtClean="0"/>
          </a:p>
          <a:p>
            <a:pPr marL="624078" lvl="0" indent="-514350">
              <a:buFont typeface="+mj-lt"/>
              <a:buAutoNum type="arabicPeriod"/>
            </a:pPr>
            <a:r>
              <a:rPr lang="en-GB" dirty="0" smtClean="0"/>
              <a:t>Discuss and agree purpose of node.</a:t>
            </a:r>
            <a:endParaRPr lang="en-US" dirty="0" smtClean="0"/>
          </a:p>
          <a:p>
            <a:pPr marL="624078" lvl="0" indent="-514350">
              <a:buFont typeface="+mj-lt"/>
              <a:buAutoNum type="arabicPeriod"/>
            </a:pPr>
            <a:r>
              <a:rPr lang="en-GB" dirty="0" smtClean="0"/>
              <a:t>Select a hazard category from the checklist.</a:t>
            </a:r>
            <a:endParaRPr lang="en-US" dirty="0" smtClean="0"/>
          </a:p>
          <a:p>
            <a:pPr marL="624078" lvl="0" indent="-514350">
              <a:buFont typeface="+mj-lt"/>
              <a:buAutoNum type="arabicPeriod"/>
            </a:pPr>
            <a:r>
              <a:rPr lang="en-GB" dirty="0" smtClean="0"/>
              <a:t>Brainstorm to identify all potential causes that could result in the hazard developing.</a:t>
            </a:r>
            <a:endParaRPr lang="en-US" dirty="0" smtClean="0"/>
          </a:p>
          <a:p>
            <a:pPr marL="624078" lvl="0" indent="-514350">
              <a:buFont typeface="+mj-lt"/>
              <a:buAutoNum type="arabicPeriod"/>
            </a:pPr>
            <a:r>
              <a:rPr lang="en-GB" dirty="0" smtClean="0"/>
              <a:t>Identify any potential development towards a consequence.</a:t>
            </a:r>
            <a:endParaRPr lang="en-US" dirty="0" smtClean="0"/>
          </a:p>
          <a:p>
            <a:pPr marL="624078" lvl="0" indent="-514350">
              <a:buFont typeface="+mj-lt"/>
              <a:buAutoNum type="arabicPeriod"/>
            </a:pPr>
            <a:r>
              <a:rPr lang="en-GB" dirty="0" smtClean="0"/>
              <a:t>Analyze the appropriate controls (systems or practices) in place to prevent each cause, or to control or mitigate the effects of the hazard.</a:t>
            </a:r>
            <a:endParaRPr lang="en-US" dirty="0" smtClean="0"/>
          </a:p>
          <a:p>
            <a:pPr marL="624078" lvl="0" indent="-514350">
              <a:buFont typeface="+mj-lt"/>
              <a:buAutoNum type="arabicPeriod"/>
            </a:pPr>
            <a:r>
              <a:rPr lang="en-GB" dirty="0" smtClean="0"/>
              <a:t>Determine any controls (systems or practices) that should be put in place to prevent each cause, or mitigate the effects of the hazard. Record as actions.</a:t>
            </a:r>
            <a:endParaRPr lang="en-US" dirty="0" smtClean="0"/>
          </a:p>
          <a:p>
            <a:pPr marL="624078" lvl="0" indent="-514350">
              <a:buFont typeface="+mj-lt"/>
              <a:buAutoNum type="arabicPeriod"/>
            </a:pPr>
            <a:r>
              <a:rPr lang="en-GB" dirty="0" smtClean="0"/>
              <a:t>Repeat for all nodes until whole facility / installation has been studied.</a:t>
            </a:r>
            <a:endParaRPr lang="en-US"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rtl="1"/>
            <a:r>
              <a:rPr lang="fa-IR" dirty="0" smtClean="0">
                <a:cs typeface="B Nazanin" pitchFamily="2" charset="-78"/>
              </a:rPr>
              <a:t>متدولوژی های متداول</a:t>
            </a:r>
            <a:endParaRPr lang="en-US" dirty="0" smtClean="0">
              <a:cs typeface="B Nazanin" pitchFamily="2" charset="-78"/>
            </a:endParaRPr>
          </a:p>
        </p:txBody>
      </p:sp>
      <p:sp>
        <p:nvSpPr>
          <p:cNvPr id="2" name="Content Placeholder 1"/>
          <p:cNvSpPr>
            <a:spLocks noGrp="1"/>
          </p:cNvSpPr>
          <p:nvPr>
            <p:ph idx="1"/>
          </p:nvPr>
        </p:nvSpPr>
        <p:spPr/>
        <p:txBody>
          <a:bodyPr/>
          <a:lstStyle/>
          <a:p>
            <a:r>
              <a:rPr lang="en-US" b="1" dirty="0" smtClean="0"/>
              <a:t>ISO 17776</a:t>
            </a:r>
            <a:r>
              <a:rPr lang="en-US" dirty="0" smtClean="0"/>
              <a:t>: Guidelines on tools and techniques for hazard identification and risk assessment</a:t>
            </a:r>
          </a:p>
          <a:p>
            <a:r>
              <a:rPr lang="en-US" b="1" dirty="0" smtClean="0"/>
              <a:t>TOTAL GS EP SAF 041</a:t>
            </a:r>
            <a:r>
              <a:rPr lang="en-US" dirty="0" smtClean="0"/>
              <a:t>: Technological risk assessment methodology</a:t>
            </a:r>
          </a:p>
          <a:p>
            <a:r>
              <a:rPr lang="en-US" b="1" dirty="0" smtClean="0"/>
              <a:t>SHELL EP 95-0312</a:t>
            </a:r>
            <a:r>
              <a:rPr lang="en-US" dirty="0" smtClean="0"/>
              <a:t>: Hazard Identification HAZID</a:t>
            </a:r>
          </a:p>
          <a:p>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cs typeface="B Nazanin" pitchFamily="2" charset="-78"/>
              </a:rPr>
              <a:t>ISO 17776 Hazard Checklist</a:t>
            </a:r>
            <a:endParaRPr lang="en-US" dirty="0">
              <a:cs typeface="B Nazanin" pitchFamily="2" charset="-78"/>
            </a:endParaRPr>
          </a:p>
        </p:txBody>
      </p:sp>
      <p:sp>
        <p:nvSpPr>
          <p:cNvPr id="2" name="Content Placeholder 1"/>
          <p:cNvSpPr>
            <a:spLocks noGrp="1"/>
          </p:cNvSpPr>
          <p:nvPr>
            <p:ph idx="1"/>
          </p:nvPr>
        </p:nvSpPr>
        <p:spPr>
          <a:xfrm>
            <a:off x="609600" y="1295400"/>
            <a:ext cx="3886200" cy="4843272"/>
          </a:xfrm>
        </p:spPr>
        <p:txBody>
          <a:bodyPr>
            <a:normAutofit fontScale="55000" lnSpcReduction="20000"/>
          </a:bodyPr>
          <a:lstStyle/>
          <a:p>
            <a:pPr>
              <a:buNone/>
            </a:pPr>
            <a:r>
              <a:rPr lang="en-US" dirty="0" smtClean="0"/>
              <a:t>1) Hydrocarbons</a:t>
            </a:r>
          </a:p>
          <a:p>
            <a:pPr>
              <a:buNone/>
            </a:pPr>
            <a:r>
              <a:rPr lang="en-US" dirty="0" smtClean="0"/>
              <a:t>2) Refined hydrocarbons</a:t>
            </a:r>
          </a:p>
          <a:p>
            <a:pPr>
              <a:buNone/>
            </a:pPr>
            <a:r>
              <a:rPr lang="en-US" dirty="0" smtClean="0"/>
              <a:t>3) Other flammable materials</a:t>
            </a:r>
          </a:p>
          <a:p>
            <a:pPr>
              <a:buNone/>
            </a:pPr>
            <a:r>
              <a:rPr lang="en-US" dirty="0" smtClean="0"/>
              <a:t>4) Explosives</a:t>
            </a:r>
          </a:p>
          <a:p>
            <a:pPr>
              <a:buNone/>
            </a:pPr>
            <a:r>
              <a:rPr lang="en-US" dirty="0" smtClean="0"/>
              <a:t>5) Pressure hazards</a:t>
            </a:r>
          </a:p>
          <a:p>
            <a:pPr>
              <a:buNone/>
            </a:pPr>
            <a:r>
              <a:rPr lang="en-US" dirty="0" smtClean="0"/>
              <a:t>6) Hazards associated with differences in height</a:t>
            </a:r>
          </a:p>
          <a:p>
            <a:pPr>
              <a:buNone/>
            </a:pPr>
            <a:r>
              <a:rPr lang="en-US" dirty="0" smtClean="0"/>
              <a:t>7) Object under induced stress</a:t>
            </a:r>
          </a:p>
          <a:p>
            <a:pPr>
              <a:buNone/>
            </a:pPr>
            <a:r>
              <a:rPr lang="en-US" dirty="0" smtClean="0"/>
              <a:t>8) Dynamic situation hazards</a:t>
            </a:r>
          </a:p>
          <a:p>
            <a:pPr>
              <a:buNone/>
            </a:pPr>
            <a:r>
              <a:rPr lang="en-US" dirty="0" smtClean="0"/>
              <a:t>9) Environmental hazards</a:t>
            </a:r>
          </a:p>
          <a:p>
            <a:pPr>
              <a:buNone/>
            </a:pPr>
            <a:r>
              <a:rPr lang="en-US" dirty="0" smtClean="0"/>
              <a:t>10) Hot surfaces</a:t>
            </a:r>
          </a:p>
          <a:p>
            <a:pPr>
              <a:buNone/>
            </a:pPr>
            <a:r>
              <a:rPr lang="en-US" dirty="0" smtClean="0"/>
              <a:t>11) Hot liquid</a:t>
            </a:r>
          </a:p>
          <a:p>
            <a:pPr>
              <a:buNone/>
            </a:pPr>
            <a:r>
              <a:rPr lang="en-US" dirty="0" smtClean="0"/>
              <a:t>12) Cold surfaces</a:t>
            </a:r>
          </a:p>
          <a:p>
            <a:pPr>
              <a:buNone/>
            </a:pPr>
            <a:r>
              <a:rPr lang="en-US" dirty="0" smtClean="0"/>
              <a:t>13) Cold fluids</a:t>
            </a:r>
          </a:p>
          <a:p>
            <a:pPr>
              <a:buNone/>
            </a:pPr>
            <a:r>
              <a:rPr lang="en-US" dirty="0" smtClean="0"/>
              <a:t>14) Open flame</a:t>
            </a:r>
          </a:p>
          <a:p>
            <a:pPr>
              <a:buNone/>
            </a:pPr>
            <a:r>
              <a:rPr lang="en-US" dirty="0" smtClean="0"/>
              <a:t>15) Electricity</a:t>
            </a:r>
          </a:p>
        </p:txBody>
      </p:sp>
      <p:sp>
        <p:nvSpPr>
          <p:cNvPr id="5" name="Content Placeholder 1"/>
          <p:cNvSpPr txBox="1">
            <a:spLocks/>
          </p:cNvSpPr>
          <p:nvPr/>
        </p:nvSpPr>
        <p:spPr>
          <a:xfrm>
            <a:off x="4724400" y="1295400"/>
            <a:ext cx="3886200" cy="5181600"/>
          </a:xfrm>
          <a:prstGeom prst="rect">
            <a:avLst/>
          </a:prstGeom>
        </p:spPr>
        <p:txBody>
          <a:bodyPr vert="horz">
            <a:normAutofit fontScale="70000" lnSpcReduction="2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16) Electromagnetic radiation</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17) Ionizing radiation - Open source</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18) Ionizing radiation - Closed source</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19) Asphyxiates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20) Toxic gas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21) Toxic fluid</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22) Toxic solid</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23) Corrosive substances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24) Biological hazards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25) Ergonomic hazards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26) Psychological hazards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27) Security-related hazards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28) Use of natural resources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29) Medical</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30) Noise</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31) Entrapment.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dirty="0" smtClean="0"/>
              <a:t>TOTAL </a:t>
            </a:r>
            <a:r>
              <a:rPr lang="en-US" sz="4400" dirty="0" smtClean="0"/>
              <a:t>GS-EP-SAF-041</a:t>
            </a:r>
            <a:br>
              <a:rPr lang="en-US" sz="4400" dirty="0" smtClean="0"/>
            </a:br>
            <a:r>
              <a:rPr lang="en-US" dirty="0" smtClean="0"/>
              <a:t>Hazard Checklist</a:t>
            </a:r>
            <a:endParaRPr lang="fa-IR" dirty="0" smtClean="0"/>
          </a:p>
        </p:txBody>
      </p:sp>
      <p:sp>
        <p:nvSpPr>
          <p:cNvPr id="18435" name="Content Placeholder 2"/>
          <p:cNvSpPr>
            <a:spLocks noGrp="1"/>
          </p:cNvSpPr>
          <p:nvPr>
            <p:ph idx="1"/>
          </p:nvPr>
        </p:nvSpPr>
        <p:spPr>
          <a:xfrm>
            <a:off x="457200" y="1481328"/>
            <a:ext cx="8229600" cy="4995672"/>
          </a:xfrm>
        </p:spPr>
        <p:txBody>
          <a:bodyPr>
            <a:normAutofit lnSpcReduction="10000"/>
          </a:bodyPr>
          <a:lstStyle/>
          <a:p>
            <a:pPr lvl="1"/>
            <a:r>
              <a:rPr lang="en-US" sz="2200" dirty="0" smtClean="0"/>
              <a:t>External </a:t>
            </a:r>
            <a:r>
              <a:rPr lang="en-US" sz="2200" dirty="0"/>
              <a:t>Hazards</a:t>
            </a:r>
          </a:p>
          <a:p>
            <a:pPr lvl="2"/>
            <a:r>
              <a:rPr lang="en-US" sz="2000" dirty="0" smtClean="0"/>
              <a:t>Natural </a:t>
            </a:r>
            <a:r>
              <a:rPr lang="en-US" sz="2000" dirty="0"/>
              <a:t>and environmental hazards (impact of the environment on the plant) </a:t>
            </a:r>
          </a:p>
          <a:p>
            <a:pPr lvl="2"/>
            <a:r>
              <a:rPr lang="en-US" sz="2000" dirty="0" smtClean="0"/>
              <a:t>Environmental </a:t>
            </a:r>
            <a:r>
              <a:rPr lang="en-US" sz="2000" dirty="0"/>
              <a:t>Impact (impact of the plant on the natural environment) </a:t>
            </a:r>
          </a:p>
          <a:p>
            <a:pPr lvl="2"/>
            <a:r>
              <a:rPr lang="en-US" sz="2000" dirty="0" smtClean="0"/>
              <a:t>Effect </a:t>
            </a:r>
            <a:r>
              <a:rPr lang="en-US" sz="2000" dirty="0"/>
              <a:t>on the plant of man-made hazards </a:t>
            </a:r>
          </a:p>
          <a:p>
            <a:pPr lvl="2"/>
            <a:r>
              <a:rPr lang="en-US" sz="2000" dirty="0" smtClean="0"/>
              <a:t>Hazards </a:t>
            </a:r>
            <a:r>
              <a:rPr lang="en-US" sz="2000" dirty="0"/>
              <a:t>from the infrastructure supporting the facilities</a:t>
            </a:r>
            <a:r>
              <a:rPr lang="en-US" sz="2000" dirty="0" smtClean="0"/>
              <a:t>.</a:t>
            </a:r>
          </a:p>
          <a:p>
            <a:pPr lvl="1"/>
            <a:r>
              <a:rPr lang="en-US" sz="2200" dirty="0" smtClean="0"/>
              <a:t>Facility Hazards</a:t>
            </a:r>
          </a:p>
          <a:p>
            <a:pPr lvl="2"/>
            <a:r>
              <a:rPr lang="en-US" sz="2000" dirty="0" smtClean="0"/>
              <a:t>Process Hazards (based on isolatable sections), specific process: gas blow by, blocked outlet, packing </a:t>
            </a:r>
            <a:r>
              <a:rPr lang="en-US" sz="2000" dirty="0" err="1" smtClean="0"/>
              <a:t>depacking</a:t>
            </a:r>
            <a:r>
              <a:rPr lang="en-US" sz="2000" dirty="0" smtClean="0"/>
              <a:t> situations, piping rating change, etc.</a:t>
            </a:r>
          </a:p>
          <a:p>
            <a:pPr lvl="2"/>
            <a:r>
              <a:rPr lang="en-US" sz="2000" dirty="0" smtClean="0"/>
              <a:t>Utility Systems Hazards (loss of utilities)</a:t>
            </a:r>
          </a:p>
          <a:p>
            <a:pPr lvl="2"/>
            <a:r>
              <a:rPr lang="en-US" sz="2000" dirty="0" smtClean="0"/>
              <a:t>Other hazards within the facilities (e.g. material handling, crane operation, electricity, radio- active substances, object under induced stress, etc.)</a:t>
            </a:r>
            <a:endParaRPr lang="en-US" sz="2000" dirty="0"/>
          </a:p>
          <a:p>
            <a:endParaRPr lang="en-US" sz="2400" dirty="0" smtClean="0"/>
          </a:p>
          <a:p>
            <a:endParaRPr lang="en-US" sz="2200"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HAZID Worksheet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40880894"/>
              </p:ext>
            </p:extLst>
          </p:nvPr>
        </p:nvGraphicFramePr>
        <p:xfrm>
          <a:off x="533399" y="4038600"/>
          <a:ext cx="8229601" cy="1738678"/>
        </p:xfrm>
        <a:graphic>
          <a:graphicData uri="http://schemas.openxmlformats.org/drawingml/2006/table">
            <a:tbl>
              <a:tblPr/>
              <a:tblGrid>
                <a:gridCol w="1371601">
                  <a:extLst>
                    <a:ext uri="{9D8B030D-6E8A-4147-A177-3AD203B41FA5}">
                      <a16:colId xmlns:a16="http://schemas.microsoft.com/office/drawing/2014/main" val="4217829422"/>
                    </a:ext>
                  </a:extLst>
                </a:gridCol>
                <a:gridCol w="1143000">
                  <a:extLst>
                    <a:ext uri="{9D8B030D-6E8A-4147-A177-3AD203B41FA5}">
                      <a16:colId xmlns:a16="http://schemas.microsoft.com/office/drawing/2014/main" val="938745890"/>
                    </a:ext>
                  </a:extLst>
                </a:gridCol>
                <a:gridCol w="545248">
                  <a:extLst>
                    <a:ext uri="{9D8B030D-6E8A-4147-A177-3AD203B41FA5}">
                      <a16:colId xmlns:a16="http://schemas.microsoft.com/office/drawing/2014/main" val="2816690268"/>
                    </a:ext>
                  </a:extLst>
                </a:gridCol>
                <a:gridCol w="1126235">
                  <a:extLst>
                    <a:ext uri="{9D8B030D-6E8A-4147-A177-3AD203B41FA5}">
                      <a16:colId xmlns:a16="http://schemas.microsoft.com/office/drawing/2014/main" val="2545663009"/>
                    </a:ext>
                  </a:extLst>
                </a:gridCol>
                <a:gridCol w="1499049">
                  <a:extLst>
                    <a:ext uri="{9D8B030D-6E8A-4147-A177-3AD203B41FA5}">
                      <a16:colId xmlns:a16="http://schemas.microsoft.com/office/drawing/2014/main" val="1083221706"/>
                    </a:ext>
                  </a:extLst>
                </a:gridCol>
                <a:gridCol w="2151196">
                  <a:extLst>
                    <a:ext uri="{9D8B030D-6E8A-4147-A177-3AD203B41FA5}">
                      <a16:colId xmlns:a16="http://schemas.microsoft.com/office/drawing/2014/main" val="1376862106"/>
                    </a:ext>
                  </a:extLst>
                </a:gridCol>
                <a:gridCol w="393272">
                  <a:extLst>
                    <a:ext uri="{9D8B030D-6E8A-4147-A177-3AD203B41FA5}">
                      <a16:colId xmlns:a16="http://schemas.microsoft.com/office/drawing/2014/main" val="1206542134"/>
                    </a:ext>
                  </a:extLst>
                </a:gridCol>
              </a:tblGrid>
              <a:tr h="204917">
                <a:tc gridSpan="3">
                  <a:txBody>
                    <a:bodyPr/>
                    <a:lstStyle/>
                    <a:p>
                      <a:pPr marL="0" marR="0" algn="l" rtl="0" fontAlgn="base" hangingPunct="0">
                        <a:spcBef>
                          <a:spcPts val="300"/>
                        </a:spcBef>
                        <a:spcAft>
                          <a:spcPts val="300"/>
                        </a:spcAft>
                      </a:pPr>
                      <a:r>
                        <a:rPr lang="en-US" sz="2000" b="1" i="1" dirty="0">
                          <a:effectLst/>
                          <a:highlight>
                            <a:srgbClr val="FFFFFF"/>
                          </a:highlight>
                          <a:latin typeface="Times New Roman" panose="02020603050405020304" pitchFamily="18" charset="0"/>
                          <a:ea typeface="BatangChe"/>
                          <a:cs typeface="Times New Roman" panose="02020603050405020304" pitchFamily="18" charset="0"/>
                        </a:rPr>
                        <a:t>Node</a:t>
                      </a:r>
                      <a:r>
                        <a:rPr lang="en-US" sz="1200" b="1" i="1" dirty="0">
                          <a:effectLst/>
                          <a:highlight>
                            <a:srgbClr val="FFFFFF"/>
                          </a:highlight>
                          <a:latin typeface="Times New Roman" panose="02020603050405020304" pitchFamily="18" charset="0"/>
                          <a:ea typeface="BatangChe"/>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raditional Arabic"/>
                      </a:endParaRP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tc>
                <a:tc gridSpan="4">
                  <a:txBody>
                    <a:bodyPr/>
                    <a:lstStyle/>
                    <a:p>
                      <a:pPr marL="0" marR="0" algn="l" rtl="0" fontAlgn="base" hangingPunct="0">
                        <a:spcBef>
                          <a:spcPts val="300"/>
                        </a:spcBef>
                        <a:spcAft>
                          <a:spcPts val="300"/>
                        </a:spcAft>
                      </a:pPr>
                      <a:r>
                        <a:rPr lang="en-US" sz="1200">
                          <a:effectLst/>
                          <a:latin typeface="Times New Roman" panose="02020603050405020304" pitchFamily="18" charset="0"/>
                          <a:ea typeface="BatangChe"/>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raditional Arabic"/>
                      </a:endParaRP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8677295"/>
                  </a:ext>
                </a:extLst>
              </a:tr>
              <a:tr h="197387">
                <a:tc gridSpan="3">
                  <a:txBody>
                    <a:bodyPr/>
                    <a:lstStyle/>
                    <a:p>
                      <a:pPr marL="0" marR="0" algn="l" rtl="0" fontAlgn="base" hangingPunct="0">
                        <a:spcBef>
                          <a:spcPts val="300"/>
                        </a:spcBef>
                        <a:spcAft>
                          <a:spcPts val="300"/>
                        </a:spcAft>
                      </a:pPr>
                      <a:r>
                        <a:rPr lang="en-US" sz="1600" b="1" i="1" dirty="0">
                          <a:effectLst/>
                          <a:highlight>
                            <a:srgbClr val="FFFFFF"/>
                          </a:highlight>
                          <a:latin typeface="Times New Roman" panose="02020603050405020304" pitchFamily="18" charset="0"/>
                          <a:ea typeface="BatangChe"/>
                          <a:cs typeface="Times New Roman" panose="02020603050405020304" pitchFamily="18" charset="0"/>
                        </a:rPr>
                        <a:t>Hazard Category: </a:t>
                      </a:r>
                      <a:endParaRPr lang="en-US" sz="1600" dirty="0">
                        <a:effectLst/>
                        <a:latin typeface="Times New Roman" panose="02020603050405020304" pitchFamily="18" charset="0"/>
                        <a:ea typeface="Times New Roman" panose="02020603050405020304" pitchFamily="18" charset="0"/>
                        <a:cs typeface="Traditional Arabic"/>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lgn="l" rtl="0" fontAlgn="base" hangingPunct="0">
                        <a:spcBef>
                          <a:spcPts val="300"/>
                        </a:spcBef>
                        <a:spcAft>
                          <a:spcPts val="300"/>
                        </a:spcAft>
                      </a:pPr>
                      <a:r>
                        <a:rPr lang="en-US" sz="1200">
                          <a:effectLst/>
                          <a:latin typeface="Times New Roman" panose="02020603050405020304" pitchFamily="18" charset="0"/>
                          <a:ea typeface="BatangChe"/>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raditional Arabic"/>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724858"/>
                  </a:ext>
                </a:extLst>
              </a:tr>
              <a:tr h="559152">
                <a:tc>
                  <a:txBody>
                    <a:bodyPr/>
                    <a:lstStyle/>
                    <a:p>
                      <a:pPr marL="0" marR="0" algn="ctr" rtl="0" fontAlgn="base" hangingPunct="0">
                        <a:spcBef>
                          <a:spcPts val="300"/>
                        </a:spcBef>
                        <a:spcAft>
                          <a:spcPts val="300"/>
                        </a:spcAft>
                      </a:pPr>
                      <a:r>
                        <a:rPr lang="en-US" sz="2000" b="1" dirty="0">
                          <a:effectLst/>
                          <a:latin typeface="Times New Roman" panose="02020603050405020304" pitchFamily="18" charset="0"/>
                          <a:ea typeface="BatangChe"/>
                          <a:cs typeface="Times New Roman" panose="02020603050405020304" pitchFamily="18" charset="0"/>
                        </a:rPr>
                        <a:t>Guideword</a:t>
                      </a:r>
                      <a:endParaRPr lang="en-US" sz="2000" dirty="0">
                        <a:effectLst/>
                        <a:latin typeface="Times New Roman" panose="02020603050405020304" pitchFamily="18" charset="0"/>
                        <a:ea typeface="Times New Roman" panose="02020603050405020304" pitchFamily="18" charset="0"/>
                        <a:cs typeface="Traditional Arabic"/>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FB98"/>
                    </a:solidFill>
                  </a:tcPr>
                </a:tc>
                <a:tc>
                  <a:txBody>
                    <a:bodyPr/>
                    <a:lstStyle/>
                    <a:p>
                      <a:pPr marL="0" marR="0" algn="ctr" rtl="0" fontAlgn="base" hangingPunct="0">
                        <a:spcBef>
                          <a:spcPts val="300"/>
                        </a:spcBef>
                        <a:spcAft>
                          <a:spcPts val="300"/>
                        </a:spcAft>
                      </a:pPr>
                      <a:r>
                        <a:rPr lang="en-US" sz="2000" b="1" dirty="0">
                          <a:effectLst/>
                          <a:latin typeface="Times New Roman" panose="02020603050405020304" pitchFamily="18" charset="0"/>
                          <a:ea typeface="BatangChe"/>
                          <a:cs typeface="Times New Roman" panose="02020603050405020304" pitchFamily="18" charset="0"/>
                        </a:rPr>
                        <a:t>Cause</a:t>
                      </a:r>
                      <a:endParaRPr lang="en-US" sz="2000" dirty="0">
                        <a:effectLst/>
                        <a:latin typeface="Times New Roman" panose="02020603050405020304" pitchFamily="18" charset="0"/>
                        <a:ea typeface="Times New Roman" panose="02020603050405020304" pitchFamily="18" charset="0"/>
                        <a:cs typeface="Traditional Arabic"/>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FB98"/>
                    </a:solidFill>
                  </a:tcPr>
                </a:tc>
                <a:tc gridSpan="2">
                  <a:txBody>
                    <a:bodyPr/>
                    <a:lstStyle/>
                    <a:p>
                      <a:pPr marL="0" marR="0" algn="ctr" rtl="0" fontAlgn="base" hangingPunct="0">
                        <a:spcBef>
                          <a:spcPts val="300"/>
                        </a:spcBef>
                        <a:spcAft>
                          <a:spcPts val="300"/>
                        </a:spcAft>
                      </a:pPr>
                      <a:r>
                        <a:rPr lang="en-US" sz="2000" b="1" dirty="0">
                          <a:effectLst/>
                          <a:latin typeface="Times New Roman" panose="02020603050405020304" pitchFamily="18" charset="0"/>
                          <a:ea typeface="BatangChe"/>
                          <a:cs typeface="Times New Roman" panose="02020603050405020304" pitchFamily="18" charset="0"/>
                        </a:rPr>
                        <a:t>Consequences</a:t>
                      </a:r>
                      <a:endParaRPr lang="en-US" sz="2000" dirty="0">
                        <a:effectLst/>
                        <a:latin typeface="Times New Roman" panose="02020603050405020304" pitchFamily="18" charset="0"/>
                        <a:ea typeface="Times New Roman" panose="02020603050405020304" pitchFamily="18" charset="0"/>
                        <a:cs typeface="Traditional Arabic"/>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FB98"/>
                    </a:solidFill>
                  </a:tcPr>
                </a:tc>
                <a:tc hMerge="1">
                  <a:txBody>
                    <a:bodyPr/>
                    <a:lstStyle/>
                    <a:p>
                      <a:endParaRPr lang="en-US"/>
                    </a:p>
                  </a:txBody>
                  <a:tcPr/>
                </a:tc>
                <a:tc>
                  <a:txBody>
                    <a:bodyPr/>
                    <a:lstStyle/>
                    <a:p>
                      <a:pPr marL="0" marR="0" algn="ctr" rtl="0" fontAlgn="base" hangingPunct="0">
                        <a:spcBef>
                          <a:spcPts val="300"/>
                        </a:spcBef>
                        <a:spcAft>
                          <a:spcPts val="300"/>
                        </a:spcAft>
                      </a:pPr>
                      <a:r>
                        <a:rPr lang="en-US" sz="2000" b="1" dirty="0">
                          <a:effectLst/>
                          <a:latin typeface="Times New Roman" panose="02020603050405020304" pitchFamily="18" charset="0"/>
                          <a:ea typeface="BatangChe"/>
                          <a:cs typeface="Times New Roman" panose="02020603050405020304" pitchFamily="18" charset="0"/>
                        </a:rPr>
                        <a:t>Safeguards</a:t>
                      </a:r>
                      <a:endParaRPr lang="en-US" sz="2000" dirty="0">
                        <a:effectLst/>
                        <a:latin typeface="Times New Roman" panose="02020603050405020304" pitchFamily="18" charset="0"/>
                        <a:ea typeface="Times New Roman" panose="02020603050405020304" pitchFamily="18" charset="0"/>
                        <a:cs typeface="Traditional Arabic"/>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FB98"/>
                    </a:solidFill>
                  </a:tcPr>
                </a:tc>
                <a:tc>
                  <a:txBody>
                    <a:bodyPr/>
                    <a:lstStyle/>
                    <a:p>
                      <a:pPr marL="0" marR="0" algn="ctr" rtl="0" fontAlgn="base" hangingPunct="0">
                        <a:spcBef>
                          <a:spcPts val="300"/>
                        </a:spcBef>
                        <a:spcAft>
                          <a:spcPts val="300"/>
                        </a:spcAft>
                      </a:pPr>
                      <a:r>
                        <a:rPr lang="en-US" sz="2000" b="1" dirty="0">
                          <a:effectLst/>
                          <a:latin typeface="Times New Roman" panose="02020603050405020304" pitchFamily="18" charset="0"/>
                          <a:ea typeface="BatangChe"/>
                          <a:cs typeface="Times New Roman" panose="02020603050405020304" pitchFamily="18" charset="0"/>
                        </a:rPr>
                        <a:t>Recommendations</a:t>
                      </a:r>
                      <a:endParaRPr lang="en-US" sz="2000" dirty="0">
                        <a:effectLst/>
                        <a:latin typeface="Times New Roman" panose="02020603050405020304" pitchFamily="18" charset="0"/>
                        <a:ea typeface="Times New Roman" panose="02020603050405020304" pitchFamily="18" charset="0"/>
                        <a:cs typeface="Traditional Arabic"/>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FB98"/>
                    </a:solidFill>
                  </a:tcPr>
                </a:tc>
                <a:tc>
                  <a:txBody>
                    <a:bodyPr/>
                    <a:lstStyle/>
                    <a:p>
                      <a:pPr marL="0" marR="0" algn="r" rtl="1">
                        <a:spcBef>
                          <a:spcPts val="0"/>
                        </a:spcBef>
                        <a:spcAft>
                          <a:spcPts val="0"/>
                        </a:spcAft>
                      </a:pPr>
                      <a:r>
                        <a:rPr lang="en-US" sz="1600">
                          <a:effectLst/>
                          <a:latin typeface="Times New Roman" panose="02020603050405020304" pitchFamily="18" charset="0"/>
                          <a:ea typeface="Times New Roman" panose="02020603050405020304" pitchFamily="18" charset="0"/>
                          <a:cs typeface="Traditional Arabic"/>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69669017"/>
                  </a:ext>
                </a:extLst>
              </a:tr>
              <a:tr h="630886">
                <a:tc>
                  <a:txBody>
                    <a:bodyPr/>
                    <a:lstStyle/>
                    <a:p>
                      <a:pPr marL="0" marR="0" algn="l" rtl="0" fontAlgn="base" hangingPunct="0">
                        <a:spcBef>
                          <a:spcPts val="300"/>
                        </a:spcBef>
                        <a:spcAft>
                          <a:spcPts val="300"/>
                        </a:spcAft>
                      </a:pPr>
                      <a:r>
                        <a:rPr lang="en-US" sz="2000" dirty="0">
                          <a:effectLst/>
                          <a:latin typeface="Times New Roman" panose="02020603050405020304" pitchFamily="18" charset="0"/>
                          <a:ea typeface="BatangChe"/>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raditional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fontAlgn="base" hangingPunct="0">
                        <a:spcBef>
                          <a:spcPts val="300"/>
                        </a:spcBef>
                        <a:spcAft>
                          <a:spcPts val="300"/>
                        </a:spcAft>
                      </a:pPr>
                      <a:r>
                        <a:rPr lang="en-US" sz="2000" dirty="0">
                          <a:effectLst/>
                          <a:latin typeface="Times New Roman" panose="02020603050405020304" pitchFamily="18" charset="0"/>
                          <a:ea typeface="BatangChe"/>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raditional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rtl="0" fontAlgn="base" hangingPunct="0">
                        <a:spcBef>
                          <a:spcPts val="300"/>
                        </a:spcBef>
                        <a:spcAft>
                          <a:spcPts val="300"/>
                        </a:spcAft>
                      </a:pPr>
                      <a:r>
                        <a:rPr lang="en-US" sz="2000">
                          <a:effectLst/>
                          <a:latin typeface="Times New Roman" panose="02020603050405020304" pitchFamily="18" charset="0"/>
                          <a:ea typeface="BatangChe"/>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raditional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rtl="0" fontAlgn="base" hangingPunct="0">
                        <a:spcBef>
                          <a:spcPts val="300"/>
                        </a:spcBef>
                        <a:spcAft>
                          <a:spcPts val="300"/>
                        </a:spcAft>
                      </a:pPr>
                      <a:r>
                        <a:rPr lang="en-US" sz="2000">
                          <a:effectLst/>
                          <a:latin typeface="Times New Roman" panose="02020603050405020304" pitchFamily="18" charset="0"/>
                          <a:ea typeface="BatangChe"/>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raditional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fontAlgn="base" hangingPunct="0">
                        <a:spcBef>
                          <a:spcPts val="300"/>
                        </a:spcBef>
                        <a:spcAft>
                          <a:spcPts val="300"/>
                        </a:spcAft>
                      </a:pPr>
                      <a:r>
                        <a:rPr lang="en-US" sz="2000">
                          <a:effectLst/>
                          <a:latin typeface="Times New Roman" panose="02020603050405020304" pitchFamily="18" charset="0"/>
                          <a:ea typeface="BatangChe"/>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raditional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spcBef>
                          <a:spcPts val="0"/>
                        </a:spcBef>
                        <a:spcAft>
                          <a:spcPts val="0"/>
                        </a:spcAft>
                      </a:pPr>
                      <a:r>
                        <a:rPr lang="en-US" sz="1600" dirty="0">
                          <a:effectLst/>
                          <a:latin typeface="Times New Roman" panose="02020603050405020304" pitchFamily="18" charset="0"/>
                          <a:ea typeface="Times New Roman" panose="02020603050405020304" pitchFamily="18" charset="0"/>
                          <a:cs typeface="Traditional Arabic"/>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96334617"/>
                  </a:ext>
                </a:extLst>
              </a:tr>
            </a:tbl>
          </a:graphicData>
        </a:graphic>
      </p:graphicFrame>
      <p:sp>
        <p:nvSpPr>
          <p:cNvPr id="7" name="Content Placeholder 2"/>
          <p:cNvSpPr txBox="1">
            <a:spLocks/>
          </p:cNvSpPr>
          <p:nvPr/>
        </p:nvSpPr>
        <p:spPr>
          <a:xfrm>
            <a:off x="457200" y="2249424"/>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lvl="1"/>
            <a:r>
              <a:rPr lang="en-US" sz="2000" b="1" dirty="0" smtClean="0"/>
              <a:t>Recommendations:</a:t>
            </a:r>
            <a:r>
              <a:rPr lang="en-US" sz="2000" dirty="0" smtClean="0"/>
              <a:t> Suggestions for improvements, modifications or further studies where the team considers that the present prevention / mitigation requires supplementing</a:t>
            </a:r>
            <a:endParaRPr lang="en-US" sz="2000" dirty="0"/>
          </a:p>
        </p:txBody>
      </p:sp>
    </p:spTree>
    <p:extLst>
      <p:ext uri="{BB962C8B-B14F-4D97-AF65-F5344CB8AC3E}">
        <p14:creationId xmlns:p14="http://schemas.microsoft.com/office/powerpoint/2010/main" val="96276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ctr" rtl="1"/>
            <a:r>
              <a:rPr lang="fa-IR" dirty="0" smtClean="0">
                <a:cs typeface="B Nazanin" pitchFamily="2" charset="-78"/>
              </a:rPr>
              <a:t>تیم مطالعات </a:t>
            </a:r>
            <a:r>
              <a:rPr lang="en-US" dirty="0" smtClean="0">
                <a:cs typeface="B Nazanin" pitchFamily="2" charset="-78"/>
              </a:rPr>
              <a:t>HAZID</a:t>
            </a:r>
          </a:p>
        </p:txBody>
      </p:sp>
      <p:sp>
        <p:nvSpPr>
          <p:cNvPr id="27651" name="Content Placeholder 2"/>
          <p:cNvSpPr>
            <a:spLocks noGrp="1"/>
          </p:cNvSpPr>
          <p:nvPr>
            <p:ph idx="1"/>
          </p:nvPr>
        </p:nvSpPr>
        <p:spPr/>
        <p:txBody>
          <a:bodyPr>
            <a:normAutofit/>
          </a:bodyPr>
          <a:lstStyle/>
          <a:p>
            <a:pPr algn="r" rtl="1"/>
            <a:r>
              <a:rPr lang="fa-IR" sz="2800" dirty="0" smtClean="0">
                <a:cs typeface="B Nazanin" pitchFamily="2" charset="-78"/>
              </a:rPr>
              <a:t>هسته اصلی تیم مطالعات باید شامل موارد زیر باشد:</a:t>
            </a:r>
          </a:p>
          <a:p>
            <a:pPr lvl="1" algn="r" rtl="1"/>
            <a:r>
              <a:rPr lang="fa-IR" sz="2400" dirty="0" smtClean="0">
                <a:cs typeface="B Nazanin" pitchFamily="2" charset="-78"/>
              </a:rPr>
              <a:t>راهبر تیم (متخصص ایمنی فرآیند/</a:t>
            </a:r>
            <a:r>
              <a:rPr lang="en-US" sz="2400" dirty="0" smtClean="0">
                <a:cs typeface="B Nazanin" pitchFamily="2" charset="-78"/>
              </a:rPr>
              <a:t>HSE</a:t>
            </a:r>
            <a:r>
              <a:rPr lang="fa-IR" sz="2400" dirty="0" smtClean="0">
                <a:cs typeface="B Nazanin" pitchFamily="2" charset="-78"/>
              </a:rPr>
              <a:t>)</a:t>
            </a:r>
            <a:endParaRPr lang="en-US" sz="2400" dirty="0" smtClean="0">
              <a:cs typeface="B Nazanin" pitchFamily="2" charset="-78"/>
            </a:endParaRPr>
          </a:p>
          <a:p>
            <a:pPr lvl="1" algn="r" rtl="1"/>
            <a:r>
              <a:rPr lang="fa-IR" sz="2400" dirty="0" smtClean="0">
                <a:cs typeface="B Nazanin" pitchFamily="2" charset="-78"/>
              </a:rPr>
              <a:t>دبیر فنی (متخصص ایمنی فرآیند/</a:t>
            </a:r>
            <a:r>
              <a:rPr lang="en-US" sz="2400" dirty="0" smtClean="0">
                <a:cs typeface="B Nazanin" pitchFamily="2" charset="-78"/>
              </a:rPr>
              <a:t>HSE</a:t>
            </a:r>
            <a:r>
              <a:rPr lang="fa-IR" sz="2400" dirty="0" smtClean="0">
                <a:cs typeface="B Nazanin" pitchFamily="2" charset="-78"/>
              </a:rPr>
              <a:t>)</a:t>
            </a:r>
          </a:p>
          <a:p>
            <a:pPr lvl="1" algn="r" rtl="1"/>
            <a:r>
              <a:rPr lang="fa-IR" sz="2400" dirty="0" smtClean="0">
                <a:cs typeface="B Nazanin" pitchFamily="2" charset="-78"/>
              </a:rPr>
              <a:t>نمایندگانی از همه شرکت های دخیل در فازهای </a:t>
            </a:r>
            <a:r>
              <a:rPr lang="en-US" sz="2400" dirty="0" smtClean="0">
                <a:cs typeface="B Nazanin" pitchFamily="2" charset="-78"/>
              </a:rPr>
              <a:t>EPC</a:t>
            </a:r>
            <a:r>
              <a:rPr lang="fa-IR" sz="2400" dirty="0" smtClean="0">
                <a:cs typeface="B Nazanin" pitchFamily="2" charset="-78"/>
              </a:rPr>
              <a:t> و بهره برداری شامل واحدهای:</a:t>
            </a:r>
          </a:p>
          <a:p>
            <a:pPr lvl="2" algn="r" rtl="1"/>
            <a:r>
              <a:rPr lang="fa-IR" sz="2000" dirty="0" smtClean="0">
                <a:cs typeface="B Nazanin" pitchFamily="2" charset="-78"/>
              </a:rPr>
              <a:t>فرآیند</a:t>
            </a:r>
          </a:p>
          <a:p>
            <a:pPr lvl="2" algn="r" rtl="1"/>
            <a:r>
              <a:rPr lang="fa-IR" sz="2000" dirty="0" smtClean="0">
                <a:cs typeface="B Nazanin" pitchFamily="2" charset="-78"/>
              </a:rPr>
              <a:t>بهره برداری/ نگهداری و تعمیرات/بازرسی</a:t>
            </a:r>
          </a:p>
          <a:p>
            <a:pPr lvl="2" algn="r" rtl="1"/>
            <a:r>
              <a:rPr lang="fa-IR" sz="2000" dirty="0" smtClean="0">
                <a:cs typeface="B Nazanin" pitchFamily="2" charset="-78"/>
              </a:rPr>
              <a:t>ایمنی فرآیند و </a:t>
            </a:r>
            <a:r>
              <a:rPr lang="en-US" sz="2000" dirty="0" smtClean="0">
                <a:cs typeface="B Nazanin" pitchFamily="2" charset="-78"/>
              </a:rPr>
              <a:t>HSE</a:t>
            </a:r>
            <a:endParaRPr lang="fa-IR" sz="2000" dirty="0" smtClean="0">
              <a:cs typeface="B Nazanin" pitchFamily="2" charset="-78"/>
            </a:endParaRPr>
          </a:p>
          <a:p>
            <a:pPr lvl="2" algn="r" rtl="1"/>
            <a:r>
              <a:rPr lang="fa-IR" sz="2000" dirty="0" smtClean="0">
                <a:cs typeface="B Nazanin" pitchFamily="2" charset="-78"/>
              </a:rPr>
              <a:t>ابزاردقیق/لوله کشی/برق/ساختمان و ...</a:t>
            </a:r>
            <a:endParaRPr lang="en-US" sz="2400" dirty="0" smtClean="0"/>
          </a:p>
        </p:txBody>
      </p:sp>
      <p:pic>
        <p:nvPicPr>
          <p:cNvPr id="5" name="Picture 4" descr="3.gif"/>
          <p:cNvPicPr>
            <a:picLocks noChangeAspect="1"/>
          </p:cNvPicPr>
          <p:nvPr/>
        </p:nvPicPr>
        <p:blipFill>
          <a:blip r:embed="rId2" cstate="print"/>
          <a:stretch>
            <a:fillRect/>
          </a:stretch>
        </p:blipFill>
        <p:spPr>
          <a:xfrm>
            <a:off x="0" y="0"/>
            <a:ext cx="2644441" cy="190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ctr" rtl="1"/>
            <a:r>
              <a:rPr lang="fa-IR" dirty="0" smtClean="0">
                <a:cs typeface="B Nazanin" pitchFamily="2" charset="-78"/>
              </a:rPr>
              <a:t>تیم مطالعات </a:t>
            </a:r>
            <a:r>
              <a:rPr lang="en-US" dirty="0" smtClean="0">
                <a:cs typeface="B Nazanin" pitchFamily="2" charset="-78"/>
              </a:rPr>
              <a:t>HAZID</a:t>
            </a:r>
            <a:r>
              <a:rPr lang="fa-IR" dirty="0" smtClean="0">
                <a:cs typeface="B Nazanin" pitchFamily="2" charset="-78"/>
              </a:rPr>
              <a:t> (ادامه)</a:t>
            </a:r>
            <a:endParaRPr lang="en-US" dirty="0" smtClean="0">
              <a:cs typeface="B Nazanin" pitchFamily="2" charset="-78"/>
            </a:endParaRPr>
          </a:p>
        </p:txBody>
      </p:sp>
      <p:sp>
        <p:nvSpPr>
          <p:cNvPr id="3" name="Content Placeholder 2"/>
          <p:cNvSpPr>
            <a:spLocks noGrp="1"/>
          </p:cNvSpPr>
          <p:nvPr>
            <p:ph idx="1"/>
          </p:nvPr>
        </p:nvSpPr>
        <p:spPr/>
        <p:txBody>
          <a:bodyPr>
            <a:normAutofit/>
          </a:bodyPr>
          <a:lstStyle/>
          <a:p>
            <a:pPr marL="365760" indent="-256032" algn="r" rtl="1" fontAlgn="auto">
              <a:spcAft>
                <a:spcPts val="0"/>
              </a:spcAft>
              <a:buClr>
                <a:schemeClr val="accent3"/>
              </a:buClr>
              <a:buFont typeface="Georgia"/>
              <a:buChar char="•"/>
              <a:defRPr/>
            </a:pPr>
            <a:r>
              <a:rPr lang="fa-IR" sz="2600" dirty="0" smtClean="0">
                <a:cs typeface="B Nazanin" pitchFamily="2" charset="-78"/>
              </a:rPr>
              <a:t>تعداد افراد حاضر در تیم مطالعات نباید بسیار زیاد یا اندک باشد.</a:t>
            </a:r>
          </a:p>
          <a:p>
            <a:pPr marL="365760" indent="-256032" algn="r" rtl="1" fontAlgn="auto">
              <a:spcAft>
                <a:spcPts val="0"/>
              </a:spcAft>
              <a:buClr>
                <a:schemeClr val="accent3"/>
              </a:buClr>
              <a:buFont typeface="Georgia"/>
              <a:buChar char="•"/>
              <a:defRPr/>
            </a:pPr>
            <a:r>
              <a:rPr lang="fa-IR" sz="2600" dirty="0" smtClean="0">
                <a:cs typeface="B Nazanin" pitchFamily="2" charset="-78"/>
              </a:rPr>
              <a:t>به طور ایده آل تیم اصلی باید بین 8 تا 10 نفر به اضافه راهبر و دبیر فنی باشند.</a:t>
            </a:r>
          </a:p>
          <a:p>
            <a:pPr marL="365760" indent="-256032" algn="r" rtl="1" fontAlgn="auto">
              <a:spcAft>
                <a:spcPts val="0"/>
              </a:spcAft>
              <a:buClr>
                <a:schemeClr val="accent3"/>
              </a:buClr>
              <a:buFont typeface="Georgia"/>
              <a:buChar char="•"/>
              <a:defRPr/>
            </a:pPr>
            <a:endParaRPr lang="en-US" sz="2600" dirty="0" smtClean="0">
              <a:cs typeface="B Nazanin" pitchFamily="2" charset="-78"/>
            </a:endParaRPr>
          </a:p>
          <a:p>
            <a:pPr marL="365760" indent="-256032" algn="ctr" rtl="1" fontAlgn="auto">
              <a:spcAft>
                <a:spcPts val="0"/>
              </a:spcAft>
              <a:buClr>
                <a:schemeClr val="accent3"/>
              </a:buClr>
              <a:buNone/>
              <a:defRPr/>
            </a:pPr>
            <a:r>
              <a:rPr lang="fa-IR" sz="2600" dirty="0" smtClean="0">
                <a:solidFill>
                  <a:srgbClr val="FF0000"/>
                </a:solidFill>
                <a:effectLst>
                  <a:outerShdw blurRad="38100" dist="38100" dir="2700000" algn="tl">
                    <a:srgbClr val="000000">
                      <a:alpha val="43137"/>
                    </a:srgbClr>
                  </a:outerShdw>
                </a:effectLst>
                <a:cs typeface="B Nazanin" pitchFamily="2" charset="-78"/>
              </a:rPr>
              <a:t>همه افراد نماینده شرکتهای حاضر در جلسه باید دارای اختیار تام در تصمیم گیری در طی جلسات باشند.</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p:txBody>
          <a:bodyPr/>
          <a:lstStyle/>
          <a:p>
            <a:pPr algn="ctr" rtl="1" eaLnBrk="1" hangingPunct="1"/>
            <a:r>
              <a:rPr lang="fa-IR" sz="2600" dirty="0" smtClean="0">
                <a:cs typeface="B Titr" pitchFamily="2" charset="-78"/>
              </a:rPr>
              <a:t>برخي از مهمترين حوادث رخ داده در صنايع</a:t>
            </a:r>
            <a:endParaRPr lang="en-GB" sz="2600" dirty="0" smtClean="0">
              <a:cs typeface="B Titr" pitchFamily="2" charset="-78"/>
            </a:endParaRPr>
          </a:p>
        </p:txBody>
      </p:sp>
      <p:sp>
        <p:nvSpPr>
          <p:cNvPr id="32773" name="Rectangle 3"/>
          <p:cNvSpPr>
            <a:spLocks noGrp="1" noChangeArrowheads="1"/>
          </p:cNvSpPr>
          <p:nvPr>
            <p:ph type="body" idx="1"/>
          </p:nvPr>
        </p:nvSpPr>
        <p:spPr>
          <a:xfrm>
            <a:off x="351663" y="1524000"/>
            <a:ext cx="8269194" cy="4210067"/>
          </a:xfrm>
        </p:spPr>
        <p:txBody>
          <a:bodyPr>
            <a:normAutofit/>
          </a:bodyPr>
          <a:lstStyle/>
          <a:p>
            <a:pPr eaLnBrk="1" hangingPunct="1"/>
            <a:r>
              <a:rPr lang="en-US" sz="2600" dirty="0" err="1" smtClean="0"/>
              <a:t>Flixborough</a:t>
            </a:r>
            <a:r>
              <a:rPr lang="en-US" sz="2600" dirty="0" smtClean="0"/>
              <a:t>, UK (1974)</a:t>
            </a:r>
          </a:p>
          <a:p>
            <a:pPr eaLnBrk="1" hangingPunct="1"/>
            <a:r>
              <a:rPr lang="en-US" sz="2600" dirty="0" err="1" smtClean="0"/>
              <a:t>Seveso</a:t>
            </a:r>
            <a:r>
              <a:rPr lang="en-US" sz="2600" dirty="0" smtClean="0"/>
              <a:t>, Italy (1976) </a:t>
            </a:r>
          </a:p>
          <a:p>
            <a:pPr eaLnBrk="1" hangingPunct="1"/>
            <a:r>
              <a:rPr lang="en-US" sz="2600" dirty="0" smtClean="0"/>
              <a:t>Bhopal, India (1984)</a:t>
            </a:r>
          </a:p>
          <a:p>
            <a:pPr eaLnBrk="1" hangingPunct="1"/>
            <a:r>
              <a:rPr lang="en-US" sz="2600" dirty="0" smtClean="0"/>
              <a:t>Chernobyl, Ukraine (1986)</a:t>
            </a:r>
          </a:p>
          <a:p>
            <a:pPr eaLnBrk="1" hangingPunct="1"/>
            <a:r>
              <a:rPr lang="en-US" sz="2600" dirty="0" smtClean="0"/>
              <a:t>Piper Alpha, UK ( 1988) </a:t>
            </a:r>
          </a:p>
          <a:p>
            <a:pPr eaLnBrk="1" hangingPunct="1"/>
            <a:r>
              <a:rPr lang="en-US" sz="2600" dirty="0" smtClean="0"/>
              <a:t>Toulouse, France (2001)</a:t>
            </a:r>
          </a:p>
          <a:p>
            <a:pPr eaLnBrk="1" hangingPunct="1"/>
            <a:r>
              <a:rPr lang="en-US" sz="2600" dirty="0" smtClean="0"/>
              <a:t>Texas, USA (2005) </a:t>
            </a:r>
          </a:p>
          <a:p>
            <a:pPr eaLnBrk="1" hangingPunct="1"/>
            <a:r>
              <a:rPr lang="en-US" sz="2600" dirty="0" err="1" smtClean="0"/>
              <a:t>Buncefield</a:t>
            </a:r>
            <a:r>
              <a:rPr lang="en-US" sz="2600" dirty="0" smtClean="0"/>
              <a:t>, UK (2005)</a:t>
            </a:r>
          </a:p>
          <a:p>
            <a:pPr eaLnBrk="1" hangingPunct="1"/>
            <a:endParaRPr lang="en-GB" sz="26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8196</TotalTime>
  <Words>2751</Words>
  <Application>Microsoft Office PowerPoint</Application>
  <PresentationFormat>On-screen Show (4:3)</PresentationFormat>
  <Paragraphs>609</Paragraphs>
  <Slides>89</Slides>
  <Notes>30</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2</vt:i4>
      </vt:variant>
      <vt:variant>
        <vt:lpstr>Slide Titles</vt:lpstr>
      </vt:variant>
      <vt:variant>
        <vt:i4>89</vt:i4>
      </vt:variant>
    </vt:vector>
  </HeadingPairs>
  <TitlesOfParts>
    <vt:vector size="113" baseType="lpstr">
      <vt:lpstr>Arial Unicode MS</vt:lpstr>
      <vt:lpstr>Adobe Caslon Pro Bold</vt:lpstr>
      <vt:lpstr>Adobe Garamond Pro Bold</vt:lpstr>
      <vt:lpstr>Arial</vt:lpstr>
      <vt:lpstr>Arial Narrow</vt:lpstr>
      <vt:lpstr>B Jadid</vt:lpstr>
      <vt:lpstr>B Mitra</vt:lpstr>
      <vt:lpstr>B Nazanin</vt:lpstr>
      <vt:lpstr>B Titr</vt:lpstr>
      <vt:lpstr>BatangChe</vt:lpstr>
      <vt:lpstr>Book Antiqua</vt:lpstr>
      <vt:lpstr>Britannic Bold</vt:lpstr>
      <vt:lpstr>Calibri</vt:lpstr>
      <vt:lpstr>Georgia</vt:lpstr>
      <vt:lpstr>Mitra</vt:lpstr>
      <vt:lpstr>Tahoma</vt:lpstr>
      <vt:lpstr>Times New Roman</vt:lpstr>
      <vt:lpstr>Traditional Arabic</vt:lpstr>
      <vt:lpstr>Wingdings</vt:lpstr>
      <vt:lpstr>Wingdings 3</vt:lpstr>
      <vt:lpstr>Office Theme</vt:lpstr>
      <vt:lpstr>1_Office Theme</vt:lpstr>
      <vt:lpstr>Bitmap Image</vt:lpstr>
      <vt:lpstr>Microsoft ClipArt Gallery</vt:lpstr>
      <vt:lpstr>تکنيک های شناسایی مخاطرات HAZOP &amp; HAZID</vt:lpstr>
      <vt:lpstr>برخی از مطالعات انجام شده</vt:lpstr>
      <vt:lpstr>نفت شهر – خرداد 1389</vt:lpstr>
      <vt:lpstr>پتروشیمی پردیس – 12 مرداد 1389</vt:lpstr>
      <vt:lpstr>خط لوله سرخس – 19 شهریور 1389</vt:lpstr>
      <vt:lpstr>پتروشیمی بیستون – 7 مرداد 1395</vt:lpstr>
      <vt:lpstr>پتروشیمی بوعلی – 16 تیر 1395</vt:lpstr>
      <vt:lpstr>ایمنی چیست؟</vt:lpstr>
      <vt:lpstr>برخي از مهمترين حوادث رخ داده در صنايع</vt:lpstr>
      <vt:lpstr>حادثه Flixborough</vt:lpstr>
      <vt:lpstr>PowerPoint Presentation</vt:lpstr>
      <vt:lpstr>PowerPoint Presentation</vt:lpstr>
      <vt:lpstr>PowerPoint Presentation</vt:lpstr>
      <vt:lpstr>PowerPoint Presentation</vt:lpstr>
      <vt:lpstr>حادثه Buncefield</vt:lpstr>
      <vt:lpstr>PowerPoint Presentation</vt:lpstr>
      <vt:lpstr>حادثه Bhopal</vt:lpstr>
      <vt:lpstr>PowerPoint Presentation</vt:lpstr>
      <vt:lpstr>PowerPoint Presentation</vt:lpstr>
      <vt:lpstr>ایمنی فرآیند و PSM</vt:lpstr>
      <vt:lpstr>ایمنی فرآیند و ایمنی شغلی</vt:lpstr>
      <vt:lpstr>PowerPoint Presentation</vt:lpstr>
      <vt:lpstr>مفاهیم اولیه</vt:lpstr>
      <vt:lpstr>PowerPoint Presentation</vt:lpstr>
      <vt:lpstr>عوامل رخداد مخاطرات فرآيندي</vt:lpstr>
      <vt:lpstr>تعریف ريسک</vt:lpstr>
      <vt:lpstr>PowerPoint Presentation</vt:lpstr>
      <vt:lpstr>PowerPoint Presentation</vt:lpstr>
      <vt:lpstr>PowerPoint Presentation</vt:lpstr>
      <vt:lpstr>ISO 31000  Principles (Clause 3) and Framework (Clause 4)</vt:lpstr>
      <vt:lpstr>ISO 31000  Process (Clause 5)</vt:lpstr>
      <vt:lpstr>مديريت ريسک کي بايد انجام شود؟</vt:lpstr>
      <vt:lpstr>OSHA 29 CFR 1910.119 (e)(6) </vt:lpstr>
      <vt:lpstr>عوامل سیستمی حوادث (HSEUK)</vt:lpstr>
      <vt:lpstr>چرخه مديريت ريسک</vt:lpstr>
      <vt:lpstr>شناسایی خطر</vt:lpstr>
      <vt:lpstr>PowerPoint Presentation</vt:lpstr>
      <vt:lpstr>PowerPoint Presentation</vt:lpstr>
      <vt:lpstr>PowerPoint Presentation</vt:lpstr>
      <vt:lpstr>HAZOP</vt:lpstr>
      <vt:lpstr>دلايل فراگير شدن روش HAZOP</vt:lpstr>
      <vt:lpstr>نقطه ضعف HAZOP</vt:lpstr>
      <vt:lpstr>PowerPoint Presentation</vt:lpstr>
      <vt:lpstr>انحراف (Deviation)</vt:lpstr>
      <vt:lpstr>مفهوم کلمات کليدي</vt:lpstr>
      <vt:lpstr>PowerPoint Presentation</vt:lpstr>
      <vt:lpstr>PowerPoint Presentation</vt:lpstr>
      <vt:lpstr>كلمات كليدي در روش شناسايي خطاهاي انساني به روش HAZOP</vt:lpstr>
      <vt:lpstr>Report format</vt:lpstr>
      <vt:lpstr>PowerPoint Presentation</vt:lpstr>
      <vt:lpstr>جدول HAZOP</vt:lpstr>
      <vt:lpstr>Overview</vt:lpstr>
      <vt:lpstr>مراحل انجام HAZOP</vt:lpstr>
      <vt:lpstr>شرايط جلسه و گروه HAZOP</vt:lpstr>
      <vt:lpstr>مراحل برگزاري جلسه</vt:lpstr>
      <vt:lpstr>تخمين حداکثر زمان مورد نياز (بر اساس تعداد P&amp;ID)</vt:lpstr>
      <vt:lpstr>HAZOP Softwares</vt:lpstr>
      <vt:lpstr>نرم افزار PHA-Pro</vt:lpstr>
      <vt:lpstr>PowerPoint Presentation</vt:lpstr>
      <vt:lpstr>مشخصات راهبر هازوپ</vt:lpstr>
      <vt:lpstr>Introduce yourself like a LEADER!</vt:lpstr>
      <vt:lpstr>PowerPoint Presentation</vt:lpstr>
      <vt:lpstr>Example plants for team selection</vt:lpstr>
      <vt:lpstr>PowerPoint Presentation</vt:lpstr>
      <vt:lpstr>Nodes</vt:lpstr>
      <vt:lpstr>Deviations</vt:lpstr>
      <vt:lpstr>انواع روش هاي HAZOP</vt:lpstr>
      <vt:lpstr>PowerPoint Presentation</vt:lpstr>
      <vt:lpstr>PowerPoint Presentation</vt:lpstr>
      <vt:lpstr>PowerPoint Presentation</vt:lpstr>
      <vt:lpstr>Ready for the meeting?</vt:lpstr>
      <vt:lpstr>دبیر فنی (scribe)</vt:lpstr>
      <vt:lpstr>PowerPoint Presentation</vt:lpstr>
      <vt:lpstr>PowerPoint Presentation</vt:lpstr>
      <vt:lpstr>گزارش اوليه HAZOP</vt:lpstr>
      <vt:lpstr>گزارش نهاييHAZOP</vt:lpstr>
      <vt:lpstr>تکنیک مطالعات HAZID</vt:lpstr>
      <vt:lpstr>اهداف</vt:lpstr>
      <vt:lpstr>زمان انجام مطالعات</vt:lpstr>
      <vt:lpstr>PowerPoint Presentation</vt:lpstr>
      <vt:lpstr>دامنه کاربرد</vt:lpstr>
      <vt:lpstr>سوالات اصلی</vt:lpstr>
      <vt:lpstr>مراحل مطالعات HAZID</vt:lpstr>
      <vt:lpstr>متدولوژی های متداول</vt:lpstr>
      <vt:lpstr>ISO 17776 Hazard Checklist</vt:lpstr>
      <vt:lpstr>TOTAL GS-EP-SAF-041 Hazard Checklist</vt:lpstr>
      <vt:lpstr>HAZID Worksheet</vt:lpstr>
      <vt:lpstr>تیم مطالعات HAZID</vt:lpstr>
      <vt:lpstr>تیم مطالعات HAZID (ادامه)</vt:lpstr>
    </vt:vector>
  </TitlesOfParts>
  <Company>sharif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Bahman</dc:creator>
  <cp:lastModifiedBy>A. B.</cp:lastModifiedBy>
  <cp:revision>232</cp:revision>
  <dcterms:created xsi:type="dcterms:W3CDTF">2007-08-03T11:47:12Z</dcterms:created>
  <dcterms:modified xsi:type="dcterms:W3CDTF">2021-12-15T17:05:28Z</dcterms:modified>
</cp:coreProperties>
</file>