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PSV SIZING in 5 minutes!!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Heat Exchanger Data Input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945126"/>
              </p:ext>
            </p:extLst>
          </p:nvPr>
        </p:nvGraphicFramePr>
        <p:xfrm>
          <a:off x="965201" y="1380451"/>
          <a:ext cx="8128000" cy="409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6871776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8027614"/>
                    </a:ext>
                  </a:extLst>
                </a:gridCol>
              </a:tblGrid>
              <a:tr h="388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High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pressure side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Reformed Gas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259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Low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Cooling Water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148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high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29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19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7.5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62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Operating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24.2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21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11.24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46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14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90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Relieving Temperature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56.4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408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19.05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29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2.11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23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 Check if a PSV is needed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In order to perform this step, do the calculation below: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multiply design pressure of high pressure side by 10/13: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29 * 10/13 = 22.3 barg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So, design pressure of low pressure side should be at least 22.3 barg in order not to 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need a PSV. Here it is 7.5 bars, thereby requiring a PSV.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3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585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Use the formula below to calculate Relief Load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18" y="775855"/>
            <a:ext cx="8495238" cy="4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1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429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 Relief Load Result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2" y="1551709"/>
            <a:ext cx="4674003" cy="257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356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5. Use the formula below to calculate orifice area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63" y="803564"/>
            <a:ext cx="8600000" cy="5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6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65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6. Results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  <a:latin typeface="Century" panose="02040604050505020304" pitchFamily="18" charset="0"/>
              </a:rPr>
              <a:t>Note that since the PSV outlet is discharged to atmosphere, a Conventional type is selected.</a:t>
            </a:r>
            <a:endParaRPr lang="en-US" sz="27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19" y="706583"/>
            <a:ext cx="2701636" cy="4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Thank you for your attention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 smtClean="0">
                <a:solidFill>
                  <a:schemeClr val="tx1"/>
                </a:solidFill>
              </a:rPr>
              <a:t>Behrouzi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+989107884134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88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</vt:lpstr>
      <vt:lpstr>Trebuchet MS</vt:lpstr>
      <vt:lpstr>Wingdings 3</vt:lpstr>
      <vt:lpstr>Facet</vt:lpstr>
      <vt:lpstr>                                         PSV SIZING in 5 minutes!!</vt:lpstr>
      <vt:lpstr>1. Heat Exchanger Data Input  </vt:lpstr>
      <vt:lpstr>2. Check if a PSV is needed   In order to perform this step, do the calculation below:    multiply design pressure of high pressure side by 10/13:  29 * 10/13 = 22.3 barg    So, design pressure of low pressure side should be at least 22.3 barg in order not to    need a PSV. Here it is 7.5 bars, thereby requiring a PSV.</vt:lpstr>
      <vt:lpstr>3. Use the formula below to calculate Relief Load</vt:lpstr>
      <vt:lpstr>4. Relief Load Result</vt:lpstr>
      <vt:lpstr>5. Use the formula below to calculate orifice area</vt:lpstr>
      <vt:lpstr>6. Results           Note that since the PSV outlet is discharged to atmosphere, a Conventional type is selected.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Mohammadreza</cp:lastModifiedBy>
  <cp:revision>9</cp:revision>
  <dcterms:created xsi:type="dcterms:W3CDTF">2022-07-14T07:04:56Z</dcterms:created>
  <dcterms:modified xsi:type="dcterms:W3CDTF">2022-07-14T08:44:01Z</dcterms:modified>
</cp:coreProperties>
</file>