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E821A-A39A-4DB9-96BF-58499D3BFC2B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7B2F9C-FD70-4076-9EB6-36980F0356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2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1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3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4195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26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8734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42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34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2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1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054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261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0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05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00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FDF3-04FE-4935-A2C7-056CBB49B67C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9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EFDF3-04FE-4935-A2C7-056CBB49B67C}" type="datetimeFigureOut">
              <a:rPr lang="en-US" smtClean="0"/>
              <a:t>7/14/2022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C2AD493-482C-4989-A05C-7C878EFEA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91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        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r>
              <a:rPr lang="en-US" dirty="0" smtClean="0"/>
              <a:t>                   PSV SIZING in 5 minutes!!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073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6858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1. Heat Exchanger Data Input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945126"/>
              </p:ext>
            </p:extLst>
          </p:nvPr>
        </p:nvGraphicFramePr>
        <p:xfrm>
          <a:off x="965201" y="1380451"/>
          <a:ext cx="8128000" cy="4097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06871776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578027614"/>
                    </a:ext>
                  </a:extLst>
                </a:gridCol>
              </a:tblGrid>
              <a:tr h="388697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High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pressure side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Reformed Gas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32591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Low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pressure side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Cooling Water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1488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Design Pressure of high pressure side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29 barg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63193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Design Pressure of low pressure side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7.5 barg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36629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Operating Pressure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24.2 barg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21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11.24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04697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Cp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/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Cv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1.39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8148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39067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Relieving Temperature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56.4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04082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Tube OD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19.05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5291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Tube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Thk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" panose="02040604050505020304" pitchFamily="18" charset="0"/>
                        </a:rPr>
                        <a:t>2.11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33233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768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2. Check if a PSV is needed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In order to perform this step, do the calculation below: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multiply design pressure of high pressure side by 10/13: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29 * 10/13 = 22.3 barg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 So, design pressure of low pressure side should be at least 22.3 barg in order not to  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need a PSV. Here it is 7.5 bars, thereby requiring a PSV.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231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7585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3. Use the formula below to calculate Relief Load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618" y="775855"/>
            <a:ext cx="8495238" cy="49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318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34291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4. Relief Load Result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8182" y="1551709"/>
            <a:ext cx="4674003" cy="2575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39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03564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5. Use the formula below to calculate orifice area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63" y="803564"/>
            <a:ext cx="8600000" cy="52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861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0658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6. Results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2700" dirty="0" smtClean="0">
                <a:solidFill>
                  <a:schemeClr val="tx1"/>
                </a:solidFill>
                <a:latin typeface="Century" panose="02040604050505020304" pitchFamily="18" charset="0"/>
              </a:rPr>
              <a:t>Note that since the PSV outlet is discharged to atmosphere, a Conventional type is selected.</a:t>
            </a:r>
            <a:endParaRPr lang="en-US" sz="2700" dirty="0">
              <a:solidFill>
                <a:schemeClr val="tx1"/>
              </a:solidFill>
              <a:latin typeface="Century" panose="020406040505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819" y="706583"/>
            <a:ext cx="2701636" cy="43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730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   Thank you for your attention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  Education Institute for Process and Equipment Design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                  Mohammadreza </a:t>
            </a:r>
            <a:r>
              <a:rPr lang="en-US" dirty="0" err="1" smtClean="0">
                <a:solidFill>
                  <a:schemeClr val="tx1"/>
                </a:solidFill>
              </a:rPr>
              <a:t>Behrouzi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                           +989107884134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2517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</TotalTime>
  <Words>88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Century</vt:lpstr>
      <vt:lpstr>Trebuchet MS</vt:lpstr>
      <vt:lpstr>Wingdings 3</vt:lpstr>
      <vt:lpstr>Facet</vt:lpstr>
      <vt:lpstr>                                         PSV SIZING in 5 minutes!!</vt:lpstr>
      <vt:lpstr>1. Heat Exchanger Data Input  </vt:lpstr>
      <vt:lpstr>2. Check if a PSV is needed   In order to perform this step, do the calculation below:    multiply design pressure of high pressure side by 10/13:  29 * 10/13 = 22.3 barg    So, design pressure of low pressure side should be at least 22.3 barg in order not to    need a PSV. Here it is 7.5 bars, thereby requiring a PSV.</vt:lpstr>
      <vt:lpstr>3. Use the formula below to calculate Relief Load</vt:lpstr>
      <vt:lpstr>4. Relief Load Result</vt:lpstr>
      <vt:lpstr>5. Use the formula below to calculate orifice area</vt:lpstr>
      <vt:lpstr>6. Results           Note that since the PSV outlet is discharged to atmosphere, a Conventional type is selected.</vt:lpstr>
      <vt:lpstr>                    Thank you for your attention      Education Institute for Process and Equipment Design                      Mohammadreza Behrouzi                             +989107884134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Mohammadreza</dc:creator>
  <cp:lastModifiedBy>Mohammadreza</cp:lastModifiedBy>
  <cp:revision>9</cp:revision>
  <dcterms:created xsi:type="dcterms:W3CDTF">2022-07-14T07:04:56Z</dcterms:created>
  <dcterms:modified xsi:type="dcterms:W3CDTF">2022-07-14T08:44:01Z</dcterms:modified>
</cp:coreProperties>
</file>