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Tube </a:t>
            </a:r>
            <a:r>
              <a:rPr lang="en-US"/>
              <a:t>Rupture Scenario</a:t>
            </a:r>
            <a:br>
              <a:rPr lang="en-US"/>
            </a:br>
            <a:r>
              <a:rPr lang="en-US"/>
              <a:t>                                E-2025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1. Heat Exchanger Data Input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69696"/>
              </p:ext>
            </p:extLst>
          </p:nvPr>
        </p:nvGraphicFramePr>
        <p:xfrm>
          <a:off x="1222653" y="1078610"/>
          <a:ext cx="8128000" cy="409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6871776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8027614"/>
                    </a:ext>
                  </a:extLst>
                </a:gridCol>
              </a:tblGrid>
              <a:tr h="388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High pressure side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Reformed Gas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259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DMW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148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high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29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19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14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2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Operating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24.5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21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11.24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46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4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90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Relieving Temperature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408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25.4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29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23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ctr"/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2. Check if a PSV is needed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In order to perform this step, do the calculation below: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multiply design pressure of high pressure side by 10/13: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29 * 10/13 = 22.3 barg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So, design pressure of low pressure side should be at least 22.3 barg in order not to 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need a PSV. Here it is 7.5 bars, thereby requiring a PSV.</a:t>
            </a:r>
          </a:p>
        </p:txBody>
      </p:sp>
    </p:spTree>
    <p:extLst>
      <p:ext uri="{BB962C8B-B14F-4D97-AF65-F5344CB8AC3E}">
        <p14:creationId xmlns:p14="http://schemas.microsoft.com/office/powerpoint/2010/main" val="338523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5855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3. Use the formula below to calculate Relief Load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6" y="775855"/>
            <a:ext cx="8495238" cy="4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1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4291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4. Relief Load Result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ACBB01-3926-62B9-7EF1-1C58DAAF3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797476"/>
              </p:ext>
            </p:extLst>
          </p:nvPr>
        </p:nvGraphicFramePr>
        <p:xfrm>
          <a:off x="2006353" y="1323347"/>
          <a:ext cx="676478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154">
                  <a:extLst>
                    <a:ext uri="{9D8B030D-6E8A-4147-A177-3AD203B41FA5}">
                      <a16:colId xmlns:a16="http://schemas.microsoft.com/office/drawing/2014/main" val="1705366575"/>
                    </a:ext>
                  </a:extLst>
                </a:gridCol>
                <a:gridCol w="1694154">
                  <a:extLst>
                    <a:ext uri="{9D8B030D-6E8A-4147-A177-3AD203B41FA5}">
                      <a16:colId xmlns:a16="http://schemas.microsoft.com/office/drawing/2014/main" val="2031503609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val="3396406731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val="2718901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44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entury" panose="02040604050505020304" pitchFamily="18" charset="0"/>
                        </a:rPr>
                        <a:t>Wg</a:t>
                      </a:r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6250 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7107 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5197 kg/h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23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356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                  5. Use the formula below to calculate orifice area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63" y="803564"/>
            <a:ext cx="8600000" cy="5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6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6582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6. Results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According to table above 3K4 is selected</a:t>
            </a:r>
            <a:endParaRPr lang="en-US" sz="27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D96FCB7-5A1C-4920-D5B3-9935628C1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274180"/>
              </p:ext>
            </p:extLst>
          </p:nvPr>
        </p:nvGraphicFramePr>
        <p:xfrm>
          <a:off x="1641381" y="569224"/>
          <a:ext cx="67568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224">
                  <a:extLst>
                    <a:ext uri="{9D8B030D-6E8A-4147-A177-3AD203B41FA5}">
                      <a16:colId xmlns:a16="http://schemas.microsoft.com/office/drawing/2014/main" val="320939761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219255828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233428804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3676903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3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Orifice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8.53 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entury" panose="02040604050505020304" pitchFamily="18" charset="0"/>
                        </a:rPr>
                        <a:t>9.68 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1032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E449DFA-54EB-7D5B-CDFA-4884C4296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328" y="1496856"/>
            <a:ext cx="7857062" cy="429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FB9B01-FC15-29F6-8F2F-866D19161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888" y="208625"/>
            <a:ext cx="3808279" cy="64407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894EB9-FFCF-E5FC-3460-5DC7B0723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129" y="237477"/>
            <a:ext cx="3722354" cy="35532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944F9A-FE8E-A834-4988-7AC17349C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1129" y="3895252"/>
            <a:ext cx="3722354" cy="272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9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266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</vt:lpstr>
      <vt:lpstr>Trebuchet MS</vt:lpstr>
      <vt:lpstr>Wingdings 3</vt:lpstr>
      <vt:lpstr>Facet</vt:lpstr>
      <vt:lpstr>                                         Tube Rupture Scenario                                 E-2025</vt:lpstr>
      <vt:lpstr>                                                              1. Heat Exchanger Data Input  </vt:lpstr>
      <vt:lpstr> 2. Check if a PSV is needed   In order to perform this step, do the calculation below:    multiply design pressure of high pressure side by 10/13:   29 * 10/13 = 22.3 barg    So, design pressure of low pressure side should be at least 22.3 barg in order not to     need a PSV. Here it is 7.5 bars, thereby requiring a PSV.</vt:lpstr>
      <vt:lpstr>3. Use the formula below to calculate Relief Load</vt:lpstr>
      <vt:lpstr>                                                                                      4. Relief Load Result</vt:lpstr>
      <vt:lpstr>                  5. Use the formula below to calculate orifice area</vt:lpstr>
      <vt:lpstr>                                                  6. Results                                     According to table above 3K4 is selected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Behrouzi Mohamadreza</cp:lastModifiedBy>
  <cp:revision>12</cp:revision>
  <dcterms:created xsi:type="dcterms:W3CDTF">2022-07-14T07:04:56Z</dcterms:created>
  <dcterms:modified xsi:type="dcterms:W3CDTF">2022-08-18T06:08:31Z</dcterms:modified>
</cp:coreProperties>
</file>