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A963C-73EE-4F68-8A72-CDE859857D1D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F1BB3-CA11-4FE8-9FB9-71656D7AC0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362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A963C-73EE-4F68-8A72-CDE859857D1D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F1BB3-CA11-4FE8-9FB9-71656D7AC0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862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A963C-73EE-4F68-8A72-CDE859857D1D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F1BB3-CA11-4FE8-9FB9-71656D7AC091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934261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A963C-73EE-4F68-8A72-CDE859857D1D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F1BB3-CA11-4FE8-9FB9-71656D7AC0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9080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A963C-73EE-4F68-8A72-CDE859857D1D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F1BB3-CA11-4FE8-9FB9-71656D7AC091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23162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A963C-73EE-4F68-8A72-CDE859857D1D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F1BB3-CA11-4FE8-9FB9-71656D7AC0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0468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A963C-73EE-4F68-8A72-CDE859857D1D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F1BB3-CA11-4FE8-9FB9-71656D7AC0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6250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A963C-73EE-4F68-8A72-CDE859857D1D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F1BB3-CA11-4FE8-9FB9-71656D7AC0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381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A963C-73EE-4F68-8A72-CDE859857D1D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F1BB3-CA11-4FE8-9FB9-71656D7AC0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543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A963C-73EE-4F68-8A72-CDE859857D1D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F1BB3-CA11-4FE8-9FB9-71656D7AC0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547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A963C-73EE-4F68-8A72-CDE859857D1D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F1BB3-CA11-4FE8-9FB9-71656D7AC0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367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A963C-73EE-4F68-8A72-CDE859857D1D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F1BB3-CA11-4FE8-9FB9-71656D7AC0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827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A963C-73EE-4F68-8A72-CDE859857D1D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F1BB3-CA11-4FE8-9FB9-71656D7AC0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667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A963C-73EE-4F68-8A72-CDE859857D1D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F1BB3-CA11-4FE8-9FB9-71656D7AC0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41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A963C-73EE-4F68-8A72-CDE859857D1D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F1BB3-CA11-4FE8-9FB9-71656D7AC0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102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A963C-73EE-4F68-8A72-CDE859857D1D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F1BB3-CA11-4FE8-9FB9-71656D7AC0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541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7A963C-73EE-4F68-8A72-CDE859857D1D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09F1BB3-CA11-4FE8-9FB9-71656D7AC0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020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D22C41-92E1-BCA5-EAB6-456CF96F77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799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                                                  Rupture Disk Selection and Sizing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0980EE1-096E-E051-4A66-C2AFAA870F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7614"/>
            <a:ext cx="7324078" cy="418197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718F24D-A0FB-5B45-F32D-2309797848F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69585"/>
            <a:ext cx="7573432" cy="57833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87B5474-B0F6-F8D8-1DC5-4B1E24C78FF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47924"/>
            <a:ext cx="7554379" cy="1710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729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624DBDC-645D-CAF2-BD2B-E9389C851F2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4388"/>
            <a:ext cx="8268854" cy="3260087"/>
          </a:xfr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CC10E7E-F59E-D434-AA68-E923B03573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428999"/>
            <a:ext cx="8265814" cy="91218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2381D1A-85E8-7386-FC43-F0CCFAE876F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4341180"/>
            <a:ext cx="8265814" cy="2516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549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61661CF1-0BAD-6F4D-A190-5070F616A00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6669741" cy="2958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141557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42</TotalTime>
  <Words>6</Words>
  <Application>Microsoft Office PowerPoint</Application>
  <PresentationFormat>Widescreen</PresentationFormat>
  <Paragraphs>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Behrouzi Mohamadreza</dc:creator>
  <cp:lastModifiedBy>Behrouzi Mohamadreza</cp:lastModifiedBy>
  <cp:revision>1</cp:revision>
  <dcterms:created xsi:type="dcterms:W3CDTF">2022-08-17T10:36:03Z</dcterms:created>
  <dcterms:modified xsi:type="dcterms:W3CDTF">2022-08-17T11:18:27Z</dcterms:modified>
</cp:coreProperties>
</file>