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963C-73EE-4F68-8A72-CDE859857D1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BB3-CA11-4FE8-9FB9-71656D7AC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6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963C-73EE-4F68-8A72-CDE859857D1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BB3-CA11-4FE8-9FB9-71656D7AC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62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963C-73EE-4F68-8A72-CDE859857D1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BB3-CA11-4FE8-9FB9-71656D7AC09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3426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963C-73EE-4F68-8A72-CDE859857D1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BB3-CA11-4FE8-9FB9-71656D7AC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08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963C-73EE-4F68-8A72-CDE859857D1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BB3-CA11-4FE8-9FB9-71656D7AC09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316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963C-73EE-4F68-8A72-CDE859857D1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BB3-CA11-4FE8-9FB9-71656D7AC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46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963C-73EE-4F68-8A72-CDE859857D1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BB3-CA11-4FE8-9FB9-71656D7AC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25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963C-73EE-4F68-8A72-CDE859857D1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BB3-CA11-4FE8-9FB9-71656D7AC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8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963C-73EE-4F68-8A72-CDE859857D1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BB3-CA11-4FE8-9FB9-71656D7AC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4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963C-73EE-4F68-8A72-CDE859857D1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BB3-CA11-4FE8-9FB9-71656D7AC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4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963C-73EE-4F68-8A72-CDE859857D1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BB3-CA11-4FE8-9FB9-71656D7AC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6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963C-73EE-4F68-8A72-CDE859857D1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BB3-CA11-4FE8-9FB9-71656D7AC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27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963C-73EE-4F68-8A72-CDE859857D1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BB3-CA11-4FE8-9FB9-71656D7AC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67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963C-73EE-4F68-8A72-CDE859857D1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BB3-CA11-4FE8-9FB9-71656D7AC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963C-73EE-4F68-8A72-CDE859857D1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BB3-CA11-4FE8-9FB9-71656D7AC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0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963C-73EE-4F68-8A72-CDE859857D1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BB3-CA11-4FE8-9FB9-71656D7AC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4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A963C-73EE-4F68-8A72-CDE859857D1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9F1BB3-CA11-4FE8-9FB9-71656D7AC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2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22C41-92E1-BCA5-EAB6-456CF96F7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          Rupture Disk Selection and Sizing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980EE1-096E-E051-4A66-C2AFAA870F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7614"/>
            <a:ext cx="7324078" cy="41819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718F24D-A0FB-5B45-F32D-2309797848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69585"/>
            <a:ext cx="7573432" cy="5783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87B5474-B0F6-F8D8-1DC5-4B1E24C78F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7924"/>
            <a:ext cx="7554379" cy="171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72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624DBDC-645D-CAF2-BD2B-E9389C851F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4388"/>
            <a:ext cx="8268854" cy="3260087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C10E7E-F59E-D434-AA68-E923B03573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8999"/>
            <a:ext cx="8265814" cy="9121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2381D1A-85E8-7386-FC43-F0CCFAE87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341180"/>
            <a:ext cx="8265814" cy="251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54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1661CF1-0BAD-6F4D-A190-5070F616A0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6669741" cy="295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4155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6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Behrouzi Mohamadreza</dc:creator>
  <cp:lastModifiedBy>Behrouzi Mohamadreza</cp:lastModifiedBy>
  <cp:revision>1</cp:revision>
  <dcterms:created xsi:type="dcterms:W3CDTF">2022-08-17T10:36:03Z</dcterms:created>
  <dcterms:modified xsi:type="dcterms:W3CDTF">2022-08-17T11:18:27Z</dcterms:modified>
</cp:coreProperties>
</file>