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/>
              <a:t>E-7003-1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</a:t>
            </a:r>
            <a:r>
              <a:rPr lang="en-US" dirty="0" smtClean="0"/>
              <a:t>  PSV-5085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b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72" y="967662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</a:rPr>
              <a:t>Relief </a:t>
            </a:r>
            <a:r>
              <a:rPr lang="en-US" sz="2400" dirty="0">
                <a:solidFill>
                  <a:schemeClr val="tx1"/>
                </a:solidFill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435686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:a16="http://schemas.microsoft.com/office/drawing/2014/main" xmlns="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:a16="http://schemas.microsoft.com/office/drawing/2014/main" xmlns="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518584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:a16="http://schemas.microsoft.com/office/drawing/2014/main" xmlns="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:a16="http://schemas.microsoft.com/office/drawing/2014/main" xmlns="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23.12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1387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1300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86530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:a16="http://schemas.microsoft.com/office/drawing/2014/main" xmlns="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:a16="http://schemas.microsoft.com/office/drawing/2014/main" xmlns="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1.054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766638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:a16="http://schemas.microsoft.com/office/drawing/2014/main" xmlns="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:a16="http://schemas.microsoft.com/office/drawing/2014/main" xmlns="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0.145cm2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0.14cm2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25207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:a16="http://schemas.microsoft.com/office/drawing/2014/main" xmlns="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:a16="http://schemas.microsoft.com/office/drawing/2014/main" xmlns="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81103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:a16="http://schemas.microsoft.com/office/drawing/2014/main" xmlns="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:a16="http://schemas.microsoft.com/office/drawing/2014/main" xmlns="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Results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2206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:a16="http://schemas.microsoft.com/office/drawing/2014/main" xmlns="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:a16="http://schemas.microsoft.com/office/drawing/2014/main" xmlns="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</TotalTime>
  <Words>97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                                         Hydraulic Expansion Scenario                                     E-7003-1                                     PSV-5085 </vt:lpstr>
      <vt:lpstr>        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18</cp:revision>
  <dcterms:created xsi:type="dcterms:W3CDTF">2022-07-14T07:04:56Z</dcterms:created>
  <dcterms:modified xsi:type="dcterms:W3CDTF">2022-08-23T18:48:18Z</dcterms:modified>
</cp:coreProperties>
</file>