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E-7001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PSV-7256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1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417" y="967663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</a:rPr>
              <a:t>Relief </a:t>
            </a:r>
            <a:r>
              <a:rPr lang="en-US" sz="2400" dirty="0">
                <a:solidFill>
                  <a:schemeClr val="tx1"/>
                </a:solidFill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04044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:a16="http://schemas.microsoft.com/office/drawing/2014/main" xmlns="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:a16="http://schemas.microsoft.com/office/drawing/2014/main" xmlns="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500000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248669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:a16="http://schemas.microsoft.com/office/drawing/2014/main" xmlns="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:a16="http://schemas.microsoft.com/office/drawing/2014/main" xmlns="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197.5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190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sz="2400" dirty="0" smtClean="0">
                <a:solidFill>
                  <a:schemeClr val="tx1"/>
                </a:solidFill>
              </a:rPr>
              <a:t>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936332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:a16="http://schemas.microsoft.com/office/drawing/2014/main" xmlns="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:a16="http://schemas.microsoft.com/office/drawing/2014/main" xmlns="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3.29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628878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:a16="http://schemas.microsoft.com/office/drawing/2014/main" xmlns="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:a16="http://schemas.microsoft.com/office/drawing/2014/main" xmlns="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0.02cm2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0.02cm2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61733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:a16="http://schemas.microsoft.com/office/drawing/2014/main" xmlns="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:a16="http://schemas.microsoft.com/office/drawing/2014/main" xmlns="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11200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:a16="http://schemas.microsoft.com/office/drawing/2014/main" xmlns="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:a16="http://schemas.microsoft.com/office/drawing/2014/main" xmlns="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Results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2206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:a16="http://schemas.microsoft.com/office/drawing/2014/main" xmlns="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:a16="http://schemas.microsoft.com/office/drawing/2014/main" xmlns="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                 Thank you for your attention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Education Institute for Process and Equipment Design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Mohammadreza </a:t>
            </a:r>
            <a:r>
              <a:rPr lang="en-US" dirty="0" err="1">
                <a:solidFill>
                  <a:schemeClr val="tx1"/>
                </a:solidFill>
              </a:rPr>
              <a:t>Behrouzi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+989107884134 </a:t>
            </a:r>
          </a:p>
        </p:txBody>
      </p:sp>
    </p:spTree>
    <p:extLst>
      <p:ext uri="{BB962C8B-B14F-4D97-AF65-F5344CB8AC3E}">
        <p14:creationId xmlns:p14="http://schemas.microsoft.com/office/powerpoint/2010/main" val="162525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97</Words>
  <Application>Microsoft Office PowerPoint</Application>
  <PresentationFormat>Custom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                                         Hydraulic Expansion Scenario                                     E-7001                                   PSV-7256 </vt:lpstr>
      <vt:lpstr>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</vt:lpstr>
      <vt:lpstr>PowerPoint Presentation</vt:lpstr>
      <vt:lpstr>                    Thank you for your attention      Education Institute for Process and Equipment Design                      Mohammadreza Behrouzi                             +989107884134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15</cp:revision>
  <dcterms:created xsi:type="dcterms:W3CDTF">2022-07-14T07:04:56Z</dcterms:created>
  <dcterms:modified xsi:type="dcterms:W3CDTF">2022-08-19T17:26:41Z</dcterms:modified>
</cp:coreProperties>
</file>