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E-5012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PSV-5339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1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200" y="967663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Relief 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628458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:a16="http://schemas.microsoft.com/office/drawing/2014/main" xmlns="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:a16="http://schemas.microsoft.com/office/drawing/2014/main" xmlns="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3600000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281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:a16="http://schemas.microsoft.com/office/drawing/2014/main" xmlns="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:a16="http://schemas.microsoft.com/office/drawing/2014/main" xmlns="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23.71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1422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1400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24657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:a16="http://schemas.microsoft.com/office/drawing/2014/main" xmlns="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:a16="http://schemas.microsoft.com/office/drawing/2014/main" xmlns="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23.21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36411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:a16="http://schemas.microsoft.com/office/drawing/2014/main" xmlns="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:a16="http://schemas.microsoft.com/office/drawing/2014/main" xmlns="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0.15cm2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0.16cm2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252553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:a16="http://schemas.microsoft.com/office/drawing/2014/main" xmlns="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:a16="http://schemas.microsoft.com/office/drawing/2014/main" xmlns="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83183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:a16="http://schemas.microsoft.com/office/drawing/2014/main" xmlns="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:a16="http://schemas.microsoft.com/office/drawing/2014/main" xmlns="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:a16="http://schemas.microsoft.com/office/drawing/2014/main" xmlns="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:a16="http://schemas.microsoft.com/office/drawing/2014/main" xmlns="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97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                                         Hydraulic Expansion Scenario                                     E-5012                                   PSV-5339 </vt:lpstr>
      <vt:lpstr>       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17</cp:revision>
  <dcterms:created xsi:type="dcterms:W3CDTF">2022-07-14T07:04:56Z</dcterms:created>
  <dcterms:modified xsi:type="dcterms:W3CDTF">2022-08-23T16:50:22Z</dcterms:modified>
</cp:coreProperties>
</file>