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smtClean="0"/>
              <a:t>Hydraulic Expansion Scenario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smtClean="0"/>
              <a:t>E-5011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</a:t>
            </a:r>
            <a:r>
              <a:rPr lang="en-US" dirty="0" smtClean="0"/>
              <a:t>PSV-5444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Use the formula below to calculate Relief Load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72" y="967662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400" dirty="0" smtClean="0">
                <a:solidFill>
                  <a:schemeClr val="tx1"/>
                </a:solidFill>
              </a:rPr>
              <a:t>Relief </a:t>
            </a:r>
            <a:r>
              <a:rPr lang="en-US" sz="2400" dirty="0">
                <a:solidFill>
                  <a:schemeClr val="tx1"/>
                </a:solidFill>
              </a:rPr>
              <a:t>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435686"/>
              </p:ext>
            </p:extLst>
          </p:nvPr>
        </p:nvGraphicFramePr>
        <p:xfrm>
          <a:off x="1955020" y="1688426"/>
          <a:ext cx="5626470" cy="210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="" xmlns:a16="http://schemas.microsoft.com/office/drawing/2014/main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="" xmlns:a16="http://schemas.microsoft.com/office/drawing/2014/main" val="3052089327"/>
                    </a:ext>
                  </a:extLst>
                </a:gridCol>
              </a:tblGrid>
              <a:tr h="4213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2788526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02055115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160000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657660532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4225649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63655"/>
              </p:ext>
            </p:extLst>
          </p:nvPr>
        </p:nvGraphicFramePr>
        <p:xfrm>
          <a:off x="1980071" y="4099991"/>
          <a:ext cx="5626472" cy="1328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="" xmlns:a16="http://schemas.microsoft.com/office/drawing/2014/main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="" xmlns:a16="http://schemas.microsoft.com/office/drawing/2014/main" val="4057643536"/>
                    </a:ext>
                  </a:extLst>
                </a:gridCol>
              </a:tblGrid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1.054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6888337"/>
                  </a:ext>
                </a:extLst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63.24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60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</a:t>
            </a:r>
            <a:b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2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73" y="1245695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Orifice </a:t>
            </a:r>
            <a:r>
              <a:rPr lang="en-US" sz="2400" dirty="0">
                <a:solidFill>
                  <a:schemeClr val="tx1"/>
                </a:solidFill>
              </a:rPr>
              <a:t>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286530"/>
              </p:ext>
            </p:extLst>
          </p:nvPr>
        </p:nvGraphicFramePr>
        <p:xfrm>
          <a:off x="1671056" y="1578278"/>
          <a:ext cx="5993414" cy="313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="" xmlns:a16="http://schemas.microsoft.com/office/drawing/2014/main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="" xmlns:a16="http://schemas.microsoft.com/office/drawing/2014/main" val="1113941585"/>
                    </a:ext>
                  </a:extLst>
                </a:gridCol>
              </a:tblGrid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1.054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38686532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5377824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1515829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802361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4920377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885620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8198465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018106"/>
              </p:ext>
            </p:extLst>
          </p:nvPr>
        </p:nvGraphicFramePr>
        <p:xfrm>
          <a:off x="876823" y="4987878"/>
          <a:ext cx="7678454" cy="896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39227">
                  <a:extLst>
                    <a:ext uri="{9D8B030D-6E8A-4147-A177-3AD203B41FA5}">
                      <a16:colId xmlns="" xmlns:a16="http://schemas.microsoft.com/office/drawing/2014/main" val="1687144066"/>
                    </a:ext>
                  </a:extLst>
                </a:gridCol>
                <a:gridCol w="3839227">
                  <a:extLst>
                    <a:ext uri="{9D8B030D-6E8A-4147-A177-3AD203B41FA5}">
                      <a16:colId xmlns="" xmlns:a16="http://schemas.microsoft.com/office/drawing/2014/main" val="954071134"/>
                    </a:ext>
                  </a:extLst>
                </a:gridCol>
              </a:tblGrid>
              <a:tr h="44841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0.066cm2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2290378"/>
                  </a:ext>
                </a:extLst>
              </a:tr>
              <a:tr h="4484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0.01cm2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3. </a:t>
            </a:r>
            <a:r>
              <a:rPr lang="en-US" sz="27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calculation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=1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6. Check API-526 for nearest orifice area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1800" b="0" i="0" u="none" strike="noStrike" baseline="0" dirty="0">
                <a:latin typeface="CIDFont+F4"/>
              </a:rPr>
              <a:t/>
            </a: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517614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801253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898437"/>
              </p:ext>
            </p:extLst>
          </p:nvPr>
        </p:nvGraphicFramePr>
        <p:xfrm>
          <a:off x="2011124" y="607046"/>
          <a:ext cx="5291091" cy="8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="" xmlns:a16="http://schemas.microsoft.com/office/drawing/2014/main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="" xmlns:a16="http://schemas.microsoft.com/office/drawing/2014/main" val="4292418468"/>
                    </a:ext>
                  </a:extLst>
                </a:gridCol>
              </a:tblGrid>
              <a:tr h="4305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0.95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7109915"/>
                  </a:ext>
                </a:extLst>
              </a:tr>
              <a:tr h="43059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3697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2977"/>
              </p:ext>
            </p:extLst>
          </p:nvPr>
        </p:nvGraphicFramePr>
        <p:xfrm>
          <a:off x="2024768" y="1468350"/>
          <a:ext cx="5291094" cy="459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="" xmlns:a16="http://schemas.microsoft.com/office/drawing/2014/main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="" xmlns:a16="http://schemas.microsoft.com/office/drawing/2014/main" val="890807463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="" xmlns:a16="http://schemas.microsoft.com/office/drawing/2014/main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Results</a:t>
            </a:r>
            <a:endParaRPr lang="en-US" sz="24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02206"/>
              </p:ext>
            </p:extLst>
          </p:nvPr>
        </p:nvGraphicFramePr>
        <p:xfrm>
          <a:off x="2011121" y="1905501"/>
          <a:ext cx="5291094" cy="470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683">
                  <a:extLst>
                    <a:ext uri="{9D8B030D-6E8A-4147-A177-3AD203B41FA5}">
                      <a16:colId xmlns="" xmlns:a16="http://schemas.microsoft.com/office/drawing/2014/main" val="2562132576"/>
                    </a:ext>
                  </a:extLst>
                </a:gridCol>
                <a:gridCol w="2641411">
                  <a:extLst>
                    <a:ext uri="{9D8B030D-6E8A-4147-A177-3AD203B41FA5}">
                      <a16:colId xmlns="" xmlns:a16="http://schemas.microsoft.com/office/drawing/2014/main" val="3571163098"/>
                    </a:ext>
                  </a:extLst>
                </a:gridCol>
              </a:tblGrid>
              <a:tr h="4705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4353649"/>
                  </a:ext>
                </a:extLst>
              </a:tr>
            </a:tbl>
          </a:graphicData>
        </a:graphic>
      </p:graphicFrame>
      <p:pic>
        <p:nvPicPr>
          <p:cNvPr id="2050" name="Picture 2" descr="C:\Users\markazi\Pictures\Camera Roll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1" y="2537062"/>
            <a:ext cx="79803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4" y="252249"/>
            <a:ext cx="1125657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                 Thank you for your attention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Education Institute for Process and Equipment Design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Mohammadreza </a:t>
            </a:r>
            <a:r>
              <a:rPr lang="en-US" dirty="0" err="1">
                <a:solidFill>
                  <a:schemeClr val="tx1"/>
                </a:solidFill>
              </a:rPr>
              <a:t>Behrouzi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   +989107884134 </a:t>
            </a:r>
          </a:p>
        </p:txBody>
      </p:sp>
    </p:spTree>
    <p:extLst>
      <p:ext uri="{BB962C8B-B14F-4D97-AF65-F5344CB8AC3E}">
        <p14:creationId xmlns:p14="http://schemas.microsoft.com/office/powerpoint/2010/main" val="162525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229</TotalTime>
  <Words>97</Words>
  <Application>Microsoft Office PowerPoint</Application>
  <PresentationFormat>Custom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                                         Hydraulic Expansion Scenario                                     E-5011                                   PSV-5444 </vt:lpstr>
      <vt:lpstr>            1. Use the formula below to calculate Relief Load  </vt:lpstr>
      <vt:lpstr>                                         Relief Load Calculation</vt:lpstr>
      <vt:lpstr>                                                  2. Calculate orifice area </vt:lpstr>
      <vt:lpstr> 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                                                 Results</vt:lpstr>
      <vt:lpstr>PowerPoint Presentation</vt:lpstr>
      <vt:lpstr>                    Thank you for your attention      Education Institute for Process and Equipment Design                      Mohammadreza Behrouzi                             +989107884134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17</cp:revision>
  <dcterms:created xsi:type="dcterms:W3CDTF">2022-07-14T07:04:56Z</dcterms:created>
  <dcterms:modified xsi:type="dcterms:W3CDTF">2022-08-23T17:14:58Z</dcterms:modified>
</cp:coreProperties>
</file>