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/>
              <a:t>E-5010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</a:t>
            </a:r>
            <a:r>
              <a:rPr lang="en-US" dirty="0" smtClean="0"/>
              <a:t>PSV-5108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72" y="967662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</a:rPr>
              <a:t>Relief </a:t>
            </a:r>
            <a:r>
              <a:rPr lang="en-US" sz="2400" dirty="0">
                <a:solidFill>
                  <a:schemeClr val="tx1"/>
                </a:solidFill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24661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:a16="http://schemas.microsoft.com/office/drawing/2014/main" xmlns="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:a16="http://schemas.microsoft.com/office/drawing/2014/main" xmlns="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300000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10117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:a16="http://schemas.microsoft.com/office/drawing/2014/main" xmlns="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:a16="http://schemas.microsoft.com/office/drawing/2014/main" xmlns="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1.97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118.2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12107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:a16="http://schemas.microsoft.com/office/drawing/2014/main" xmlns="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:a16="http://schemas.microsoft.com/office/drawing/2014/main" xmlns="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1.97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542582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:a16="http://schemas.microsoft.com/office/drawing/2014/main" xmlns="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:a16="http://schemas.microsoft.com/office/drawing/2014/main" xmlns="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0.012cm2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0.01cm2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829838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:a16="http://schemas.microsoft.com/office/drawing/2014/main" xmlns="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:a16="http://schemas.microsoft.com/office/drawing/2014/main" xmlns="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0.97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6931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:a16="http://schemas.microsoft.com/office/drawing/2014/main" xmlns="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:a16="http://schemas.microsoft.com/office/drawing/2014/main" xmlns="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Results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2206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:a16="http://schemas.microsoft.com/office/drawing/2014/main" xmlns="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:a16="http://schemas.microsoft.com/office/drawing/2014/main" xmlns="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97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                                         Hydraulic Expansion Scenario                                     E-5010                                   PSV-5108 </vt:lpstr>
      <vt:lpstr>        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18</cp:revision>
  <dcterms:created xsi:type="dcterms:W3CDTF">2022-07-14T07:04:56Z</dcterms:created>
  <dcterms:modified xsi:type="dcterms:W3CDTF">2022-08-23T18:39:04Z</dcterms:modified>
</cp:coreProperties>
</file>