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260" r:id="rId6"/>
    <p:sldId id="332" r:id="rId7"/>
    <p:sldId id="333" r:id="rId8"/>
    <p:sldId id="334" r:id="rId9"/>
    <p:sldId id="325" r:id="rId10"/>
    <p:sldId id="326" r:id="rId11"/>
    <p:sldId id="327" r:id="rId12"/>
    <p:sldId id="328" r:id="rId13"/>
    <p:sldId id="33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           </a:t>
            </a:r>
            <a:r>
              <a:rPr lang="en-US" sz="2800" b="1" dirty="0" smtClean="0">
                <a:latin typeface="Century" panose="02040604050505020304" pitchFamily="18" charset="0"/>
              </a:rPr>
              <a:t>PSV-6053</a:t>
            </a:r>
            <a:endParaRPr lang="en-US" sz="2800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 Fire </a:t>
            </a:r>
            <a:r>
              <a:rPr lang="en-US" sz="2800" b="1" dirty="0">
                <a:latin typeface="Century" panose="02040604050505020304" pitchFamily="18" charset="0"/>
              </a:rPr>
              <a:t>Scenario</a:t>
            </a:r>
          </a:p>
          <a:p>
            <a:pPr marL="0" indent="0">
              <a:buNone/>
            </a:pPr>
            <a:endParaRPr lang="en-US" sz="28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</a:t>
            </a: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wetted </a:t>
            </a:r>
            <a:r>
              <a:rPr lang="en-US" sz="2800" b="1" dirty="0">
                <a:latin typeface="Century" panose="02040604050505020304" pitchFamily="18" charset="0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azi\Pictures\Camera Roll\Captur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4" y="554181"/>
            <a:ext cx="9076459" cy="58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21barg</a:t>
            </a:r>
            <a:r>
              <a:rPr lang="en-US" dirty="0">
                <a:latin typeface="Century" panose="02040604050505020304" pitchFamily="18" charset="0"/>
              </a:rPr>
              <a:t>. Even though selecting  Conventional type is not fully recommended, Conventional type has been selected by LESER.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88482"/>
              </p:ext>
            </p:extLst>
          </p:nvPr>
        </p:nvGraphicFramePr>
        <p:xfrm>
          <a:off x="2129655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xmlns="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barg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1230706" y="2405849"/>
            <a:ext cx="7327900" cy="3895309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Material </a:t>
            </a:r>
            <a:r>
              <a:rPr lang="en-US" dirty="0" smtClean="0">
                <a:latin typeface="Century" panose="02040604050505020304" pitchFamily="18" charset="0"/>
              </a:rPr>
              <a:t>Selection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markazi\Pictures\Camera Roll\Captur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1" y="609600"/>
            <a:ext cx="839585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Discussion</a:t>
            </a:r>
          </a:p>
          <a:p>
            <a:pPr>
              <a:buAutoNum type="arabicPeriod"/>
            </a:pPr>
            <a:r>
              <a:rPr lang="en-US" dirty="0" smtClean="0">
                <a:latin typeface="Century" panose="02040604050505020304" pitchFamily="18" charset="0"/>
              </a:rPr>
              <a:t>The relief load calculated by TOPSOE, TCC and I are 3800, 4881and 5691 kg/h respectively which is probably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     due to exposed area consideration. TCC equation and that of mine are the same but the only difference is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     about exposed area ; for TCC 60 and for me 73m2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2. Based on his previous calculation TOPSOE has selected 1E2 which is correct but based on new calculation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   11/2G3 should be selected.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3. Also, TOPSOE has stated 280 as relieving  temperature  but based on API it might reach 400 but it does not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  impact final results of orifice effective area.</a:t>
            </a:r>
          </a:p>
        </p:txBody>
      </p:sp>
    </p:spTree>
    <p:extLst>
      <p:ext uri="{BB962C8B-B14F-4D97-AF65-F5344CB8AC3E}">
        <p14:creationId xmlns:p14="http://schemas.microsoft.com/office/powerpoint/2010/main" val="332148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</a:t>
            </a:r>
            <a:r>
              <a:rPr lang="en-US">
                <a:latin typeface="Century" panose="02040604050505020304" pitchFamily="18" charset="0"/>
              </a:rPr>
              <a:t>is </a:t>
            </a:r>
            <a:r>
              <a:rPr lang="en-US" smtClean="0">
                <a:latin typeface="Century" panose="02040604050505020304" pitchFamily="18" charset="0"/>
              </a:rPr>
              <a:t>D-6001 and </a:t>
            </a:r>
            <a:r>
              <a:rPr lang="en-US" dirty="0">
                <a:latin typeface="Century" panose="02040604050505020304" pitchFamily="18" charset="0"/>
              </a:rPr>
              <a:t>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8810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034018492"/>
                    </a:ext>
                  </a:extLst>
                </a:gridCol>
                <a:gridCol w="2002140">
                  <a:extLst>
                    <a:ext uri="{9D8B030D-6E8A-4147-A177-3AD203B41FA5}">
                      <a16:colId xmlns:a16="http://schemas.microsoft.com/office/drawing/2014/main" xmlns="" val="1712811002"/>
                    </a:ext>
                  </a:extLst>
                </a:gridCol>
                <a:gridCol w="2287749">
                  <a:extLst>
                    <a:ext uri="{9D8B030D-6E8A-4147-A177-3AD203B41FA5}">
                      <a16:colId xmlns:a16="http://schemas.microsoft.com/office/drawing/2014/main" xmlns="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:a16="http://schemas.microsoft.com/office/drawing/2014/main" xmlns="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3.4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18.02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5.6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55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Saturated</a:t>
                      </a:r>
                      <a:r>
                        <a:rPr lang="en-US" baseline="0" dirty="0" smtClean="0">
                          <a:latin typeface="Century" panose="02040604050505020304" pitchFamily="18" charset="0"/>
                        </a:rPr>
                        <a:t> NG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67.55bara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0.75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1.08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SS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478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C17455-0E39-C32D-81CD-988AD702A056}"/>
              </a:ext>
            </a:extLst>
          </p:cNvPr>
          <p:cNvSpPr txBox="1"/>
          <p:nvPr/>
        </p:nvSpPr>
        <p:spPr>
          <a:xfrm>
            <a:off x="199747" y="86102"/>
            <a:ext cx="107453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</a:t>
            </a:r>
            <a:r>
              <a:rPr lang="en-US" dirty="0" smtClean="0">
                <a:latin typeface="Century" panose="02040604050505020304" pitchFamily="18" charset="0"/>
              </a:rPr>
              <a:t>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Where adequate drainage and firefighting equipment do not exist, Equation (8) should be used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6244F3-7CF9-4266-E40D-5B4D1AE6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146"/>
            <a:ext cx="9359888" cy="355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AA747E-FC11-5393-DA7F-A91C9930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756" y="5058750"/>
            <a:ext cx="1936376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38B4DC-0E2A-62CA-F593-E782C4521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461" y="5644811"/>
            <a:ext cx="5342965" cy="4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              </a:t>
            </a: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27542"/>
              </p:ext>
            </p:extLst>
          </p:nvPr>
        </p:nvGraphicFramePr>
        <p:xfrm>
          <a:off x="3199683" y="1708987"/>
          <a:ext cx="4064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124489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72.37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70900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F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λ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1500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51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Relief load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5697 </a:t>
                      </a:r>
                      <a:r>
                        <a:rPr lang="en-US" dirty="0" smtClean="0">
                          <a:latin typeface="Century" panose="02040604050505020304" pitchFamily="18" charset="0"/>
                        </a:rPr>
                        <a:t>kg/h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3.Calculate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8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236877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than 0.3 </a:t>
            </a:r>
            <a:r>
              <a:rPr lang="en-US" dirty="0">
                <a:latin typeface="Century" panose="02040604050505020304" pitchFamily="18" charset="0"/>
              </a:rPr>
              <a:t>inch then </a:t>
            </a:r>
            <a:r>
              <a:rPr lang="en-US" dirty="0" smtClean="0">
                <a:latin typeface="Century" panose="02040604050505020304" pitchFamily="18" charset="0"/>
              </a:rPr>
              <a:t>G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temperature 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limitation, </a:t>
            </a:r>
            <a:r>
              <a:rPr lang="en-US" dirty="0" smtClean="0">
                <a:latin typeface="Century" panose="02040604050505020304" pitchFamily="18" charset="0"/>
              </a:rPr>
              <a:t>11/2G3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 But </a:t>
            </a:r>
            <a:r>
              <a:rPr lang="en-US" dirty="0" smtClean="0">
                <a:latin typeface="Century" panose="02040604050505020304" pitchFamily="18" charset="0"/>
              </a:rPr>
              <a:t>TOPSOE has </a:t>
            </a:r>
            <a:r>
              <a:rPr lang="en-US" dirty="0" smtClean="0">
                <a:latin typeface="Century" panose="02040604050505020304" pitchFamily="18" charset="0"/>
              </a:rPr>
              <a:t>selected 1E2 in site 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393</Words>
  <Application>Microsoft Office PowerPoint</Application>
  <PresentationFormat>Custom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18</cp:revision>
  <dcterms:created xsi:type="dcterms:W3CDTF">2022-07-30T13:26:46Z</dcterms:created>
  <dcterms:modified xsi:type="dcterms:W3CDTF">2022-08-26T00:12:39Z</dcterms:modified>
</cp:coreProperties>
</file>