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331" r:id="rId3"/>
    <p:sldId id="332" r:id="rId4"/>
    <p:sldId id="333" r:id="rId5"/>
    <p:sldId id="334" r:id="rId6"/>
    <p:sldId id="336" r:id="rId7"/>
    <p:sldId id="325" r:id="rId8"/>
    <p:sldId id="326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                             </a:t>
            </a:r>
            <a:r>
              <a:rPr lang="en-US" b="1" dirty="0">
                <a:latin typeface="Century" panose="02040604050505020304" pitchFamily="18" charset="0"/>
              </a:rPr>
              <a:t>PSV-7130-7131-7135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Blocked Outlet Scenario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Material Selection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                                Since it is Water , A216 WCB could be used for its body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BEA31-9B52-09B8-3FA0-084E55757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4" y="1278384"/>
            <a:ext cx="7851921" cy="53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E053E-2CB7-D2CC-9B7E-0D59F62B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  D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iscussion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5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7699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</a:t>
            </a:r>
            <a:r>
              <a:rPr lang="en-US" sz="2000" dirty="0">
                <a:latin typeface="Century" panose="02040604050505020304" pitchFamily="18" charset="0"/>
              </a:rPr>
              <a:t>Determine relief load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The rated capacity of P-7001 is 282000kg/h , so the relief load is 10% of that which is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                                                                  28200kg/h.</a:t>
            </a:r>
          </a:p>
        </p:txBody>
      </p:sp>
    </p:spTree>
    <p:extLst>
      <p:ext uri="{BB962C8B-B14F-4D97-AF65-F5344CB8AC3E}">
        <p14:creationId xmlns:p14="http://schemas.microsoft.com/office/powerpoint/2010/main" val="4985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                                                                       </a:t>
            </a:r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2.Calculate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4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142976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              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                                                                  Results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</a:t>
            </a:r>
            <a:r>
              <a:rPr lang="en-US" sz="2000" dirty="0">
                <a:latin typeface="Century" panose="02040604050505020304" pitchFamily="18" charset="0"/>
              </a:rPr>
              <a:t>Note that the relieving temperature is obtained from TOPSOE EXCEL</a:t>
            </a:r>
          </a:p>
          <a:p>
            <a:pPr marL="0" indent="0">
              <a:buNone/>
            </a:pPr>
            <a:r>
              <a:rPr lang="en-US" sz="2000">
                <a:latin typeface="Century" panose="02040604050505020304" pitchFamily="18" charset="0"/>
              </a:rPr>
              <a:t>          For </a:t>
            </a:r>
            <a:r>
              <a:rPr lang="en-US" sz="2000" dirty="0">
                <a:latin typeface="Century" panose="02040604050505020304" pitchFamily="18" charset="0"/>
              </a:rPr>
              <a:t>calculation of orifice area , the formula for </a:t>
            </a:r>
            <a:r>
              <a:rPr lang="en-US" sz="2000">
                <a:latin typeface="Century" panose="02040604050505020304" pitchFamily="18" charset="0"/>
              </a:rPr>
              <a:t>hydraulic calculation is taken.</a:t>
            </a:r>
            <a:endParaRPr lang="en-US" sz="20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Century" panose="020406040505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82689"/>
              </p:ext>
            </p:extLst>
          </p:nvPr>
        </p:nvGraphicFramePr>
        <p:xfrm>
          <a:off x="1185839" y="1205678"/>
          <a:ext cx="8128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393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28200 kg/h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4.41 cm2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18.02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0.68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 in2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107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more than 0.5inch, then H is selected. Also, by checking its rating and temperature limitation, 6Q8 is selected.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61" y="1863649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0F0FB-8488-217B-0D3E-41CAA5154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" y="379520"/>
            <a:ext cx="9579005" cy="609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1 barg. Since the backpressure is constant and it is discharged to atmosphere then a conventional type could be selected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56288"/>
              </p:ext>
            </p:extLst>
          </p:nvPr>
        </p:nvGraphicFramePr>
        <p:xfrm>
          <a:off x="3521165" y="1448211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2665023" y="2656266"/>
            <a:ext cx="7327900" cy="3991042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694</TotalTime>
  <Words>222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28</cp:revision>
  <dcterms:created xsi:type="dcterms:W3CDTF">2022-07-30T13:26:46Z</dcterms:created>
  <dcterms:modified xsi:type="dcterms:W3CDTF">2022-09-03T07:28:02Z</dcterms:modified>
</cp:coreProperties>
</file>