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6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 </a:t>
            </a:r>
            <a:r>
              <a:rPr lang="en-US" dirty="0" smtClean="0">
                <a:latin typeface="Century" panose="02040604050505020304" pitchFamily="18" charset="0"/>
              </a:rPr>
              <a:t>     </a:t>
            </a:r>
            <a:r>
              <a:rPr lang="en-US" b="1" dirty="0" smtClean="0">
                <a:latin typeface="Century" panose="02040604050505020304" pitchFamily="18" charset="0"/>
              </a:rPr>
              <a:t>PSV-2121-2122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Fire Scenario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Unwetted 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Since it is </a:t>
            </a:r>
            <a:r>
              <a:rPr lang="en-US" dirty="0" smtClean="0">
                <a:latin typeface="Century" panose="02040604050505020304" pitchFamily="18" charset="0"/>
              </a:rPr>
              <a:t>Steam </a:t>
            </a:r>
            <a:r>
              <a:rPr lang="en-US" dirty="0" smtClean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A216 WCB could 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markazi\Pictures\Camera Roll\Capture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58" y="1376505"/>
            <a:ext cx="8704263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769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Determine relief load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endParaRPr lang="en-US" sz="20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The rated capacity of FT-2002 is 27180 kg/h , so the relief load is 27180 kg/h.</a:t>
            </a:r>
          </a:p>
        </p:txBody>
      </p:sp>
    </p:spTree>
    <p:extLst>
      <p:ext uri="{BB962C8B-B14F-4D97-AF65-F5344CB8AC3E}">
        <p14:creationId xmlns:p14="http://schemas.microsoft.com/office/powerpoint/2010/main" val="4985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.Calculate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142976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2000" dirty="0" smtClean="0">
                <a:latin typeface="Century" panose="02040604050505020304" pitchFamily="18" charset="0"/>
              </a:rPr>
              <a:t>Note that the relieving temperature is obtained from TOPSOE EXCEL</a:t>
            </a: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7" y="1215718"/>
            <a:ext cx="8888412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</a:t>
            </a:r>
            <a:r>
              <a:rPr lang="en-US" dirty="0">
                <a:latin typeface="Century" panose="02040604050505020304" pitchFamily="18" charset="0"/>
              </a:rPr>
              <a:t>than </a:t>
            </a:r>
            <a:r>
              <a:rPr lang="en-US" dirty="0" smtClean="0">
                <a:latin typeface="Century" panose="02040604050505020304" pitchFamily="18" charset="0"/>
              </a:rPr>
              <a:t>6.38 </a:t>
            </a:r>
            <a:r>
              <a:rPr lang="en-US" dirty="0">
                <a:latin typeface="Century" panose="02040604050505020304" pitchFamily="18" charset="0"/>
              </a:rPr>
              <a:t>inch </a:t>
            </a:r>
            <a:r>
              <a:rPr lang="en-US" dirty="0" smtClean="0">
                <a:latin typeface="Century" panose="02040604050505020304" pitchFamily="18" charset="0"/>
              </a:rPr>
              <a:t>and less than </a:t>
            </a:r>
            <a:r>
              <a:rPr lang="en-US" dirty="0" smtClean="0">
                <a:latin typeface="Century" panose="02040604050505020304" pitchFamily="18" charset="0"/>
              </a:rPr>
              <a:t>11.05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, then </a:t>
            </a:r>
            <a:r>
              <a:rPr lang="en-US" dirty="0">
                <a:latin typeface="Century" panose="02040604050505020304" pitchFamily="18" charset="0"/>
              </a:rPr>
              <a:t>Q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</a:t>
            </a:r>
            <a:r>
              <a:rPr lang="en-US" dirty="0" smtClean="0">
                <a:latin typeface="Century" panose="02040604050505020304" pitchFamily="18" charset="0"/>
              </a:rPr>
              <a:t>temperature limitation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6</a:t>
            </a:r>
            <a:r>
              <a:rPr lang="en-US" dirty="0" smtClean="0">
                <a:latin typeface="Century" panose="02040604050505020304" pitchFamily="18" charset="0"/>
              </a:rPr>
              <a:t>Q8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61" y="1863649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azi\Pictures\Camera Roll\Captur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19200"/>
            <a:ext cx="818991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10 </a:t>
            </a:r>
            <a:r>
              <a:rPr lang="en-US" dirty="0" err="1" smtClean="0">
                <a:latin typeface="Century" panose="02040604050505020304" pitchFamily="18" charset="0"/>
              </a:rPr>
              <a:t>barg</a:t>
            </a:r>
            <a:r>
              <a:rPr lang="en-US" dirty="0" smtClean="0">
                <a:latin typeface="Century" panose="02040604050505020304" pitchFamily="18" charset="0"/>
              </a:rPr>
              <a:t>. Since the backpressure is constant </a:t>
            </a:r>
            <a:r>
              <a:rPr lang="en-US" dirty="0" smtClean="0">
                <a:latin typeface="Century" panose="02040604050505020304" pitchFamily="18" charset="0"/>
              </a:rPr>
              <a:t>and it is discharged to atmosphere then a conventional type could be selected  even though the percentage is high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74769"/>
              </p:ext>
            </p:extLst>
          </p:nvPr>
        </p:nvGraphicFramePr>
        <p:xfrm>
          <a:off x="3521165" y="1448211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xmlns="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65023" y="2656266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</TotalTime>
  <Words>185</Words>
  <Application>Microsoft Office PowerPoint</Application>
  <PresentationFormat>Custom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19</cp:revision>
  <dcterms:created xsi:type="dcterms:W3CDTF">2022-07-30T13:26:46Z</dcterms:created>
  <dcterms:modified xsi:type="dcterms:W3CDTF">2022-08-26T13:27:49Z</dcterms:modified>
</cp:coreProperties>
</file>